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28"/>
  </p:handoutMasterIdLst>
  <p:sldIdLst>
    <p:sldId id="256" r:id="rId2"/>
    <p:sldId id="322" r:id="rId3"/>
    <p:sldId id="309" r:id="rId4"/>
    <p:sldId id="323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61" r:id="rId18"/>
    <p:sldId id="259" r:id="rId19"/>
    <p:sldId id="295" r:id="rId20"/>
    <p:sldId id="296" r:id="rId21"/>
    <p:sldId id="324" r:id="rId22"/>
    <p:sldId id="325" r:id="rId23"/>
    <p:sldId id="326" r:id="rId24"/>
    <p:sldId id="274" r:id="rId25"/>
    <p:sldId id="276" r:id="rId26"/>
    <p:sldId id="30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哲诚" userId="3fe23cfde0e3700c" providerId="LiveId" clId="{9E7FEE94-8FE9-4949-A633-7810AAE07AB3}"/>
    <pc:docChg chg="custSel modSld">
      <pc:chgData name="胡 哲诚" userId="3fe23cfde0e3700c" providerId="LiveId" clId="{9E7FEE94-8FE9-4949-A633-7810AAE07AB3}" dt="2022-05-25T17:55:28.188" v="0" actId="7634"/>
      <pc:docMkLst>
        <pc:docMk/>
      </pc:docMkLst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4195427658" sldId="256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4195427658" sldId="256"/>
            <ac:inkMk id="4" creationId="{2913B8CF-48E3-75CA-8A12-7D996B11EC9C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1678445678" sldId="276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1678445678" sldId="276"/>
            <ac:inkMk id="6" creationId="{3A0C8B6D-C08F-85AD-6DCB-1EE78A379421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3594128217" sldId="295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3594128217" sldId="295"/>
            <ac:inkMk id="4" creationId="{68A4A8F2-20CD-56C5-3467-0FC6F22AC396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3560692513" sldId="296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3560692513" sldId="296"/>
            <ac:inkMk id="4" creationId="{AAE8F61F-4E58-2E7E-16D0-8A924B0341F4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2171074228" sldId="308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2171074228" sldId="308"/>
            <ac:inkMk id="6" creationId="{EBC5A920-DDB7-7699-C7EE-385B9518866D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3375602930" sldId="310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3375602930" sldId="310"/>
            <ac:inkMk id="16" creationId="{C60F54DE-6D23-A74A-C0C6-6A6D77C05CE4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830671436" sldId="312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830671436" sldId="312"/>
            <ac:inkMk id="3" creationId="{A0E8547E-FDDC-3536-A9FE-C58B9462C9AD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1817357925" sldId="313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1817357925" sldId="313"/>
            <ac:inkMk id="5" creationId="{D835B4AD-010F-4798-7CF0-CA11656A2EC1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4159885008" sldId="314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4159885008" sldId="314"/>
            <ac:inkMk id="5" creationId="{07FD921F-5621-3819-E530-07C0E8C4A7C6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3530086116" sldId="315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3530086116" sldId="315"/>
            <ac:inkMk id="6" creationId="{B97EF41D-29ED-0352-8BE0-42DC83D78CDE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1666871982" sldId="316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1666871982" sldId="316"/>
            <ac:inkMk id="8" creationId="{884BCEF1-4021-028C-94F8-FEFE1D813BC3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1029970952" sldId="322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1029970952" sldId="322"/>
            <ac:inkMk id="4" creationId="{8EB0E960-E289-BCF6-4554-8B527C97D327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1829153718" sldId="324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1829153718" sldId="324"/>
            <ac:inkMk id="7" creationId="{F6E0091A-8B5E-7C33-49AF-4F2BFA5F1A93}"/>
          </ac:inkMkLst>
        </pc:inkChg>
      </pc:sldChg>
      <pc:sldChg chg="addSp">
        <pc:chgData name="胡 哲诚" userId="3fe23cfde0e3700c" providerId="LiveId" clId="{9E7FEE94-8FE9-4949-A633-7810AAE07AB3}" dt="2022-05-25T17:55:28.188" v="0" actId="7634"/>
        <pc:sldMkLst>
          <pc:docMk/>
          <pc:sldMk cId="4047738515" sldId="325"/>
        </pc:sldMkLst>
        <pc:inkChg chg="add">
          <ac:chgData name="胡 哲诚" userId="3fe23cfde0e3700c" providerId="LiveId" clId="{9E7FEE94-8FE9-4949-A633-7810AAE07AB3}" dt="2022-05-25T17:55:28.188" v="0" actId="7634"/>
          <ac:inkMkLst>
            <pc:docMk/>
            <pc:sldMk cId="4047738515" sldId="325"/>
            <ac:inkMk id="6" creationId="{178F22A3-B60C-F089-B0E3-020052182A73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28621 952 8015,'14'-28'-170,"0"-5"1,0 0 0,1 1-364,-1 2 515,0 8 1,0 8-19,0 9-57,1 3 73,-1 9 0,0 1-324,0 6 304,1 0 0,-1 2-55,0 3 0,2-3-9,3 3 1,-3-4 103,3 0 0,3-1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18185 3568 8318,'0'-9'376,"0"-1"-429,0 7 93,0-3 1,6 1 52,4 0-70,2 1 0,3 4 88,-1 0 22,6 0 0,-2-2 133,5-3-294,1 4 49,5-6 1,-1 7 75,0 0 1,2 0-118,4 0 1,-3 5 67,7 0 0,-5 4-13,5-4 0,-3 5 44,8-6-23,-4 7 1,10-9 9,-6 3 1,6-2 8,3 2 1,3-4-99,2 4 0,-5-3 85,0-2 0,-1 0-57,1 0 0,3 0 46,-3 0 1,-3 0 8,-1 0 1,1 0-25,-2 0 0,5 0-7,-4 0 0,1 0-1,-2 0 0,-1 0 22,6 0 0,0 0-55,5 0 1,-2-5 45,-3 0 1,4-4 43,-4 4 0,8-5-53,1 6 1,-4-6-142,-5 5 0,2-1 156,8 1 0,-5 2-2,-1-6 0,0 6 4,-9-2 1,2-1 7,-1 1 0,-4-2 23,3 3 1,-3 2-31,-1-3 0,1 4-40,4 1 1,-4 0 34,3 0 0,2-2-53,-1-3 1,4 4 23,-5-4 1,5 4-12,-4 1 1,4-5-41,-5 0 0,2-1 57,-1 1 0,-4 3-39,3-2 0,-3 1 30,-1-2 0,-5 3 29,0-2 1,-2 2-1,2 2 0,-3-5 5,-7 0 0,2 1 97,4 4 1,-4 0-142,3 0 1,-3 0-26,-2 0 0,2 0 41,3 0 1,-1 0-12,6 0 1,0 0 3,4 0 1,3 0 10,2 0 0,-3 0-21,4 0 0,2 0 56,2 0 0,4 0-56,1 0 1,-1 0-867,1 0 887,-6 0-122,4 0 111,-11 0 0,10 0 8,-7 0-94,1 0 75,-5 6 1,-1-4-7,1 2 1,4 3-5,1-3 0,-1 1 4,-4-5 1,4 5 0,0 0 1,6-1 42,-6-4-40,7 7 1,-8-6 4,6 4-464,0-3 467,5 4-757,0-5 745,-7 6 7,5-7 1,-10 5 443,2-1 1,0 1-369,-4-5 1,-2 5-58,-8 0 140,-3-1-139,5-4 1,-2 5 52,0 0 1,2 1-30,-2-1 0,4-4 168,5 4 0,6 1-255,-1-1 0,7 5-14,-2-6 1,3 1 7,2-5 0,0 5-29,0 0 0,-2-1 58,-3-4 0,5 0-7,0 0 1,-5 0 88,5 0 1,-8 0-87,3 0 0,2 0 322,7 0-343,-2 0 176,4 0 1,-6 0-48,0 0 1,6 0-245,3 0 0,-2 0 167,-3 0 1,-1 0-13,2 0 0,-2 0-15,6 0 1,-1 0-12,1 0 1,2 0 32,-6 0 1,6 0-91,-2 0 1,-1 0 62,1 0 1,-6 0 3,2 0 1,3 0 15,1 0 0,-3 0 0,-1 0 1,-2 0-7,1 0 25,-2 0-20,10 0 0,-9 0 7,7 0 1,-6 0-9,6 0 0,-1 0-38,5 0 1,0 0 26,0 0 0,-4 0-5,-1 0 1,2 0 4,8 0 0,-8 0 3,3 0 0,-3 0 10,3 0 0,-3 0 0,3 0 1,-10 0 14,6 0 1,-2 2-21,-4 3 0,7-4 15,-2 4 1,-2 1-51,-3-1 1,-2 4-8,-2-4 0,-1 5-32,1-6 0,-1 3-13,-4-2 1,-3-2-24,-7 6 0,1-4-17,0 4 1,-7-5-57,-3 0 1,-8 3 59,-1-3 1,-5 3 652,5-3-874,-13-2 1,2 6-12,-13-3 1,-2-4-273,-3 4 635,-9-4 0,-14 6 0,-9 1 0</inkml:trace>
  <inkml:trace contextRef="#ctx0" brushRef="#br0">3015 4962 11443,'7'0'76,"0"-7"1,-6 4-499,4-6 1,-2 1 135,7-2 1,-5-1 574,4 6 0,0-4-83,6 4 1,-1 0 10,0 5 0,5 0-101,0 0 0,5 0 113,-5 0 0,6 0-67,-1 0 1,3 0-116,1 0 1,0 2 38,1 3 1,4-4-57,0 4 1,7 1-204,-2-1 1,3 1 172,1-1 0,1-3 43,0 3 0,1 1-4,3-1 0,-3-1-16,4-4 1,1 0-71,-2 0 110,7 0 1,-5 0 29,3 0-153,3 0 111,-10 0 0,8 0 39,-5 0-993,5 0 936,-2 0 1,1 0-24,0 0 0,0 0-58,5 0 1,0 0 229,0 0-173,-7 0 52,6 0 1,-6 0 15,7 0 0,3 0-31,-3 0 199,3 0-214,-9 0 0,4 0 67,-3 0-839,10 0 800,-10-6 0,11 4 29,-6-2 0,0 1-34,0-2 1,0 3-26,-1-3 73,1-2 190,0 5 0,2-4-440,2 6-655,-2 0 799,4-7 1,-6 6-1,0-4 1,1 2 235,4-2-80,2 4-125,8-12 1,-3 10 47,-3-7 0,5 6-115,1-6 1,-1 5 227,4-4-154,-2 6 1,-2-8 71,0 6 0,0 0-19,0 5 1,-1 0-99,-4 0-1,4 0 0,-5 0-59,6 0 1,6 2-2,-37 0 0,1 0 0,36 0-1075,-1 3 940,3 3 1,-3-7 144,-34 2 1,1-1-1,33 1 83,-36 0 0,0-1 0,41-1-44,-41 2 0,1-1 1,0-1-1,0 0-10,39-1 1,-38 0 0,-2 0 91,36 0 1,-34 0 0,0 0-80,1 0 0,-1 0 1,1 0-1,0 0 67,2 0 0,0 0 0,-2-2 0,1-1-61,-2 1 0,1-1-21,-1 1 0,1 0-197,0 1 0,-1 2 229,4-1 1,0 0 0,-2 0-1,-1 0-134,2 0 0,0 0 119,-1 0 0,-1 0 16,0 0 1,-1 0 0,1 0-1,1 0-63,1 0 0,0 0 38,-1 0 0,-1 0-351,0 0 0,-1 0 245,0 0 0,0 0 122,37 0 1,-38 0 0,0 0 239,2 0 0,-1 0 0,34 0-267,5 0 1,-2 1-16,-3 4 1,-35-4-1,0-1 2,-1 3 0,0-1 1,38 5-98,-2-3 1,-4 1 111,-1-5 1,7 5-105,-38-3 1,0 0 0,33 8-2,-2-5 1,-5 1-24,1-1 1,2-2-108,-2 6 1,-4-4-243,-1 5 1,-9-2 307,-1 1 0,-4 4-561,4-4 1,-6 4 765,1 1 0,0-3 0,-4 0 0,-3 3 0,1 2 0,3 3 0</inkml:trace>
  <inkml:trace contextRef="#ctx0" brushRef="#br0">13664 5260 8092,'-15'0'-117,"1"-6"0,5 3 410,-1-7 609,7 7-171,-3-10-468,6 5 0,0-1-18,0-1 0,1 6-156,4-6 1,3 7 23,6-2 0,0-1-110,1 1 0,4 1 37,0 4 0,6 0 76,-1 0 1,4 1-170,5 4 1,-1-4 13,6 4 0,1 3 20,9 2 1,2-3 30,7 3 0,0-7-3,0 2 1,4-4-110,1-1 1,6 2 150,-2 3 1,-3-4-9,-1 4 0,-4-2 4,-1 2 1,0-2-51,0 7 1,0-6 49,0 6 0,0-7-197,0 2 171,-1 3 0,0-7-38,-4 4 1,3-3-3,-3-2 1,0 0 17,5 0 12,-3 0-11,3 0 0,0-5 183,0 0-170,0-6-1148,12 3 1253,-11-6-100,12 0 1,-10-1 84,6 1 1,2 0-236,8 0 1,-5 0 171,0-1 0,0 1 1,-4 0 0,2 0 65,2-1-54,0 1-11,1 0 1,-1 0 60,0 0-1008,6-1 954,2 1-1099,0 0 1085,-2 0 1,-5 0 9,-1-1 0,6 0 109,-37 5 0,1 1 1,34-2-151,-3-4 0,-1 4-7,-5-3 1,3 5-127,3-1 147,-8 7 1,4-8 14,-6 6-80,-1 0 0,3 1 40,2-1 0,-3 0 90,-1 5 1,-4-5-87,-1 1 1,0-1-3,0 5 1,-2 0 3,-3 0 0,2 0 2,-7 0 0,7 0-1,-2 0 0,-1 5-6,1-1 1,-6 3 457,1-3 1,2 0-450,-1 5 1,-1-1 1,-4 1 1,-1 4 755,1-3 0,0 2-746,-1 2 0,1 1 298,-1-1 1,1-1-316,0-4 1,1 8 198,3-2 0,-7 2-192,3-3 0,-4 0-19,4 1 0,6 4 51,3 0 1,-3-1 0,-2-3 1,4-1-27,1 0 0,5-4 2,4-1 0,-2-1-191,2 1 0,3 3 185,-3-8 1,7 6-38,-2-6 1,4 1 39,1-5 1,0 0-38,0 0 0,4 0 18,-4 0 0,4 0-300,-3 0 0,-1 0 302,4 0 0,3 0 0,-2 0 1,-1 0 13,-3 0 0,-1 0 1,0 0 1,5 0 37,-1 0 0,6 0-43,-5 0 0,1 0 19,-1 0 0,1 0-15,4 0 0,-40 0 1,0 0-23,35 0 1,5 0 3,-6 0 1,-32 0-1,0 0-10,37 0 0,1 0-108,-10 0 1,5 0 119,0 0 1,-36 0 0,2 0-77,38 0 1,-2 0 50,-2 0 1,1 0-29,-1 0 1,4 0 47,-4 0 0,0 2 0,-5 3 1,0-4 9,0 4 0,5 1 13,0-1 1,0 0-12,-5-5 0,0 4 6,0 1 1,3 0 11,-3-5 0,4 0-23,-9 0 0,3 0 0,3 0 0,2 0 4,-3 0 1,3 0-2,-8 0 1,4 0-2,1 0 1,3 0 1,-3 0 0,4 0 0,-9 0 0,4 0 0,1 0 0,4 0-63,1 0 1,-5-2 56,-4-2 1,-1 2-39,5-3 1,0 4 2,0 1 0,-1 0-9,-4 0 1,4 4-17,-4 1 0,8 0-7,2-5 1,-5 5-13,-4-1 1,-1 1-16,5-5 1,5 5 97,0 0 0,-1-1-48,-3-4 0,3 0 93,1 0 1,5 0-86,-5 0 1,4 0 51,-4 0 0,-35 0 1,0 0-16,40 0 1,-40 0-1,0 0 7,39 0 0,-38 0 1,0 0-56,39 0 0,-40 0 0,1 0-56,1 0 0,0 0 1,-1 0-1,1 0-38,0 0 0,-1 0 0,39 0 21,0 0 0,-4 0 57,-34 0 0,-1 0 0,34 0-70,5 0 0,-9 5-15,-5 0 1,2 7-52,-3 3 208,-9-1 0,5 10 0,-10-7 0,0 3 0,-4 12 0,-7 9 0</inkml:trace>
  <inkml:trace contextRef="#ctx0" brushRef="#br0">4607 6980 8098,'0'-14'0,"0"0"0,0-5 91,0 0-14,-6 0 1,4 9 650,-3 1-365,4 0 0,-1-6-112,-3 1 0,4 0-53,-4 0 0,4-1 9,1 1 1,0 0 139,0 0-20,0 0-426,0-1 146,-7 7-479,6 2 241,-12 6 137,5 6 0,-1 9-402,-1 8 327,1 11 1,-6-1-143,1 9 1,-3-1-62,3 12-381,-4-1 650,10 5-2,-6-1 1,6-5-97,4-4 232,2 4-148,8-13 1,2 8-134,6-13 149,7 0 25,1-5 0,5 1-84,-3-1 72,2 1 19,-3-1 179,-1 1-174,-2-1 0,-7 2-29,-4 3 279,4 4-245,-11-1 1,9 0 11,-7-3 1,-1-3 2,-7 4 1,1-1 122,-7-5-117,1 4 0,-6-12 570,1 4-555,0-4 174,0 1 1,-5-7-128,0 0-25,0 1 0,5-7-22,-1 6 169,1-6-86,0 4 1,0-9-65,0 7 94,-1-7-90,7 10 0,-3-10-59,7 6 58,-7 1 1,9 4-56,-3 0 0,4 2 37,1 3 20,6 3-200,2 0 177,6 5 0,0-9-32,1 5 0,4-1-15,0 2 1,-1 3 16,-3-3 0,0 4-1,4 5 0,-4 4 5,-1 5 5,0 7 0,-8 2 26,4 6 0,1 4-22,-6 1 1,-1 4-176,-4-4 1,0-1 173,0-4 0,0-2 31,0-2 1,0-9-2,0-6 0,-4 0 4,-1 4 1,0-1-39,5-3 1,0-3-1,0-7 1,0-1-32,0-3 0,0 1-99,0-6 1,5-5-183,0-4 0,6-7-287,-2 2 603,4-4 0,7-13 0,3-4 0</inkml:trace>
  <inkml:trace contextRef="#ctx0" brushRef="#br0">14630 8018 8470,'10'0'-234,"-1"0"1,-4 0-945,5 0 1001,-7 0 607,9-6 0,-4 4-219,7-3 0,-1 4-164,0 1 0,2 0-68,3 0 0,3 0 52,6 0 0,7 5-4,3-1 1,11 3-24,8-3 0,6-2-1414,8 3 1409,0 3 0,5-7 0,0 4-72,-2-4 1,2-1-397,-5 0 0,2 0 369,-12 0 1,-1 0-143,-8 0 1,7 0 174,-7 0 1,0 0 66,-9 0 0,-4 0 0,1 0 0,-1 0 0,-4 0 0,-3 0 0</inkml:trace>
  <inkml:trace contextRef="#ctx0" brushRef="#br0">17559 8103 8171,'21'0'0,"-5"-6"-540,3-3 1,-2 1 144,2-2 1,-2 5 781,7-4 0,0 6-136,4-2 0,1 3-84,-1 2 0,7 0-122,3 0 1,3 0-3,1 0 1,7 2-43,4 3 0,2-2-5,2 6 1,0-5-190,-1 0 1,1 3 238,0-3 1,5 3-160,-1-3 0,1-2-6,-5 3 0,-2-4 42,-3-1 0,5 0 12,0 0 0,-5 0-12,5 0 0,-8 0-24,3 0 1,-4 0-103,4 0 1,-11-4-32,1-1 1,-4 0 102,0 5 1,-1 0 130,-4 0 0,-3 0 0,0-5 0,-7 1 0,1-1 0</inkml:trace>
  <inkml:trace contextRef="#ctx0" brushRef="#br0">20972 8075 7956,'14'-6'-563,"2"4"905,3-3 1,-2 4-56,7 1 1,-1 0-235,6 0 1,6 0-146,2 0 1,5 0 79,0 0 0,6 4-104,-1 1 0,2 5 108,-2-6 1,2 7-168,3-1 0,-3-4 105,-6-1 0,0 1 35,-1-1 0,1 1 0,0-1 1,-1-3-2,1 2 0,4-2 2,1-2 0,-1 0-47,-4 0 0,-1 0-113,1 0 1,0 0-50,-1 0 1,-1 0 114,-3 0 0,-4 0-20,-11 0 0,3 0 148,-7 0 0,-1-6 0,-3-2 0</inkml:trace>
  <inkml:trace contextRef="#ctx0" brushRef="#br0">10948 6710 8658,'0'-14'-21,"5"4"-226,0 1 0,6 0 125,-2-6 1,5 1-1,5 0 1,3-2 115,7-3 1,6 2-117,3-7 0,12 5 149,2-5 0,7 1-113,-7-6 0,3 6 74,2-1 1,-2 2 14,-3-2 0,2 4-76,-7 5 0,2-4 68,-1 0 1,2-1-9,7 1 1,0 3-153,0-3 1,6 3 220,4 2 0,7-5-29,2 0 1,-1 0-346,-3 5 0,5 0 355,-37 6 1,1 2-1,0 1 1,1 0-25,1 0 1,0 1 0,-1 0 0,-1 0 1,0-1 1,-1 0 0,2-1 0,0 1 6,-2 2 1,0 2-1,4-2 1,1 1-2,0 2 0,0 0 0,0-1 1,0 0 3,-3-1 0,1-1-772,3 3 0,0-1 761,0-2 1,1 0 0,5 2 0,0 2-8,0-1 0,0 0 1,1 0-1,-1 0-187,-3-1 0,1 2 0,2 1 0,0 0 159,0 0 0,1 1 0,1 2 0,1 1 33,-3-1 1,0 0 0,-2-2 0,-1 1-20,-1 1 1,-1 0 0,-2-1 0,0 1 3,3 2 1,-1 1 0,-1 1 0,0 1-50,-1-1 1,0 1-1,-1 0 1,0 0 58,32 9 0,-35-11 0,0 1 1,-1 3 1,1 0 0,2-1 0,1 0 11,-2 1 1,1 0 0,1 1 0,0 1 5,-3-2 0,-1-1 0,2 3 1,0-1-32,0 1 1,1 1-1,1-1 1,0 0 12,-1 0 0,0 1 1,1 1-1,-1 1-24,-5-1 0,-1 1 1,4 0-1,-1 1 23,-2-2 1,0 1 0,0-2 0,0 1 5,33 22 0,-2-4 4,-2 3 1,1-3 0,-7 4 1,1-5 0,-5 5 1,-2 0 157,-3 4 1,3-4-153,-2 0 0,-5-2-6,0 2 1,1 2-32,-2-7 1,1 5 18,-6-5 0,-4 0-5,0-4 0,-6-1 655,1 0 1,-3-4-730,-2 0 1,-4-5 409,0 4 0,-7-5-364,2 1 1,-3-2 236,-2 2 0,0-8-255,1 3 0,-6-7 120,0 2-159,-5-6 12,2 10 10,-6-11 8,0 4 68,0-6 1,-6-6 0,-2 2-46,-6-5 1,-5 4-20,0-4 0,-2 4-7,2-4 0,2 4 14,-7-5 1,0 7-7,-4-2 1,1-1-1,3 1 0,-2-4-5,2 4 0,-1-1-2,1 1 1,-1 2-2,6-7 0,-5 6 75,5-6 0,-5 5-57,5-4 0,0 4 94,5-4 0,0 1-27,0-2 0,6-2 120,3 2 1,-1 2-24,1-1 249,0-1-307,5-4 0,5 5 83,0-1-190,6 7 0,-3-3 58,6 6 1,5 5-7,0-1 0,1 6-21,-1-6 0,-1 6-22,5-5 1,-4 6 15,5-2 0,-5-1-7,5 2 1,-2-6 25,2 6 1,1-7-2,-6 2 1,4 1 123,-4-1 1,5 0-43,-5-5 0,0 0 15,-5 0 1,5 0 59,0 0 26,0-7 0,-5-1-76,1-6 0,-6 0 6,0 0 1,-5-2-38,0-3 0,-2 2 20,-2-7 0,0 6-109,0 0 1,-2-3-1,-2 2 1,-3-5-149,-2 5 0,-4-1-4,4 1 1,1 3-193,-2-3 1,1 3 28,-5 2 0,-1 5 324,1-1 0,-6 7 0,-2-3 0</inkml:trace>
  <inkml:trace contextRef="#ctx0" brushRef="#br0">10251 8103 6407,'0'-8'59,"0"2"1,2 6-74,3 0 1,-2 0 20,6 0 1,-4 2-3,5 2 0,-6 0 5,6 5 0,-1-4 2,6 4 1,-1 1 5,0 4 0,0-5 5,0 1 1,2-1 2,3 6 0,-3-1-4,3 0 1,1 0 1,-1 1 0,7-1-3,-3 0 1,3 0 3,-3 0 1,4 1 2,-3-1 0,1 0 0,-1 0 0,3 0-1,-4 1 1,4-3-19,2-2 0,-1 2-3,1-2 1,-1 1 0,0-2 0,6 4-5,-1-3 1,0-3-4,-5 3 1,2-5-4,4 4 0,-4-4-6,3 4 1,2-4 15,-2 5 0,1-6 12,0 6 0,-3-2-12,7 1 0,-6 2-1,1-6 1,3 6 0,2-1 1,2-3-2,-2 3 1,-2-2 0,-3 1 0,2 2-1,3-6 0,1 6-1,-6-1 0,5-3 2,-4 3 0,5-2-13,-1 1 1,1 2 7,-1-6 0,3 5 0,-3-6 0,3 3-2,2-3 0,0 0-2,-1 5 1,1-6 0,0 2 1,-1-2-2,1 2 1,4-4 0,1 4 0,-1-3 1,-4-2 1,-1 4 0,1 1 0,4 0 0,1-5 0,4 2 0,-5 2 0,2-2 0,-1 3 0,1-2 0,3 1 0,-2-2 0,-2 3 0,-4 1 0,3-1 0,2 4-4,-1-4 1,-1 1 3,-4-1 0,0-2-1,-1 7 1,1-7 0,-1 2 0,-4 1 0,0-1 0,-5-1 0,5-4 0,-6 0-1,1 0 1,-3 0-11,-1 0 1,-6 0-3,1 0 1,-7 0-22,2 0 1,-3 0 26,-2 0 0,-4 0-6,-1 0 1,-4 0-54,5 0-5,-7 0-82,3 0-15,-6 0-121,0 0-48,-6 0 236,4 0 101,-11 0 0,12 0 0,-12 0 0,5 0 0</inkml:trace>
  <inkml:trace contextRef="#ctx0" brushRef="#br0">13962 8899 8463,'-8'-1'-648,"4"-4"1,0 4 145,0-4 433,2-3 1,-6 6 217,4-2-8,2-4-51,-4 6-9,6-4-104,0 0 150,0 4-161,0-4 0,1 6 51,4 0 0,3 0-6,6 0 0,0 1 9,0 4 0,7-3-6,3 2 0,1 3-7,-1-3 1,3 6 0,-4-5 1,4 1 6,2-1 0,-1-2 8,0 6 1,-1-6-57,-3 2 1,1 1 21,-6-1-7,0 0-56,-5-5 28,-6 0 0,-8 5-15,-9-1 0,-10 1-116,-5-5 1,-3 5-4,-1 0 1,-5 4 103,-1-4 0,-5 6-10,1-2 0,2-1-15,-2 2 101,6-1 0,-9 5 0,5 1 0</inkml:trace>
  <inkml:trace contextRef="#ctx0" brushRef="#br0">8702 9212 7147,'0'-8'-661,"0"2"724,0 6 15,0-6-49,0 4 1,1-4-11,4 6 0,-2 0 2,7 0 0,-1 5-7,5-1 1,1 3-8,-1-3 1,0 0 1,0 5 0,5 0 6,0 6 0,6-6 0,-1 1 0,1-1 3,-1 5 1,8-4 1,-4-1 0,4 1-7,-4 4 0,1-5 0,-1 1 0,5-1 9,0 6 0,5-6-1,-5 1 1,2-1-17,-2 5 1,2 0 11,3 1 0,-2-1 2,-2 0 0,-4 0-9,3 1 1,1 4-4,0-1 0,4 1-5,-5-4 0,5-1-4,-5 0 0,6 0 12,-1 1 1,2-1-3,-2 0 1,3 0 26,-3 0 1,3 1-26,1-1 0,-4-5-5,0 1 1,0-1 10,5 5 1,-1 1 0,1-1 1,0-5-14,-1 1 1,1-1-2,0 6 1,4-6-10,0 1 1,2-3-2,-1 3 1,-4 1-10,3-6 1,4 6 16,1-2 1,-1-1-11,1 2 0,0-6 7,5 6 0,0-7-2,0 2 1,-1 1-127,1-1 0,0-1 128,0-4 0,5 5 0,-1 0 1,2 0 0,-1-5 0,1 0 9,4 0 1,5-2-10,-5-3 1,5 4-212,-5-4 0,2 2 215,2-2 1,-1 4 1,-4-4 0,2 2 1,-6-2 1,1 3-156,-2-2 0,-2 2 148,3 2 1,-2-2-5,1-2 1,-1 2-10,7-3 0,-12 4 16,2 1 0,-4-5-51,4 0 0,-5 1-17,1 4 0,-8 0 24,3 0 0,-4 0 108,-1 0 0,-1 0-125,1 0 0,-5 0 292,0 0 0,-7 0-272,3 0 0,-4 0 195,-2 0 1,-1 0-192,-3 0 1,1 0 48,-6 0 0,0 0-129,-5 0 3,0-7-118,0 6 102,-6-6 0,-3 7 128,-10 0 0,-3-6 0,-6-2 0</inkml:trace>
  <inkml:trace contextRef="#ctx0" brushRef="#br0">13351 9923 8504,'9'0'-111,"1"0"1,-1 0 25,6 0 1,0 0 155,4 0 0,3 0-221,7 0 1,-1 0 63,1 0 1,-1 2-108,1 2 1,-6-2 148,1 3 0,-2 1-442,2-1 394,3 6 1,-12-8-142,4 6 224,-9-5 0,-4 4-52,-6-4 0,-1-2 30,-4 3 0,-8-2-54,-6 1 0,-8 0 0,-1 5 0,-2-4 53,-8 4 0,2-1 32,-2 2 0,-10 2 0,4-4 0</inkml:trace>
  <inkml:trace contextRef="#ctx0" brushRef="#br0">21270 7009 8303,'-6'-15'-944,"4"8"720,-4-6 157,0 11 33,4-4 125,-4 6-6,6 0 56,-7 0-79,6 0-40,-12 0 1,10 2 104,-6 2-198,5 4 96,-2 6 1,1 2-18,1 3 45,-7-3-17,9 17 0,-11-8-8,4 13 15,3 0 8,-7 5 0,7 7 19,-4 7 0,-3 11-316,4 8 0,3-32 0,-1 1 275,0-1 0,0 2 1,0 2-1,0 2 15,0 1 1,0 2-988,-1 3 1,1 2 964,3-4 0,1 1 1,-3 4-1,1 0 71,2-4 0,1-1-62,-1 2 0,1 0-1,2 4 1,0 0 0,0 0-1,0 0-47,0 2 0,0-1 48,0 0 1,0-2 0,0-2 1,0 0-946,0 3 0,0 0 936,3-2 0,0 0 0,0 3 0,1-1 12,0-5 0,1-1-623,2 1 0,-1-1 602,-2-7 0,0-1 1,3 4-1,1 0-198,2-1 0,-1 1 192,-1 4 1,0-2-8,6-4 0,-1-1 0,-4 0 0,-1-1-96,4-5 0,0-1 1,12 36 348,-10-36 1,0 0 0,16 33-590,4-2 3,-4-6 200,11-15 1,-7 2-169,4-9 0,8 0 43,-3-15 257,9-3 0,-5-9 0,4 0 0,-4-2 0,1-3 0</inkml:trace>
  <inkml:trace contextRef="#ctx0" brushRef="#br0">29602 6852 8125,'-10'-23'-202,"1"-1"1,6 7 321,-2-2 1,3 3 8,2 2 0,2 1-44,3 3 0,3 10-267,6 10 0,6 9 107,4 5 1,3 9 186,1 5 0,1 11 26,-1 8 0,-4 9-238,-12-27 1,0 2 0,-3 2-1,-1 1 179,2 5 0,-1 2 0,-3 4 1,-3 2-376,0 2 0,-1 0 1,-1 6-1,0 0 364,-1 1 0,0 1 0,-3 4 0,-2 0-37,-2-2 1,0-1 0,-1 1 0,0 0-9,-4-5 0,0 0 0,3-3 0,-1 1-55,-1-1 0,-2 1 0,2-1 0,-1 0 44,-2 0 1,-1 1 0,2-2-1,-1-2-86,3-3 0,-1-1 0,-4 2 1,0 0-190,2-1 1,0-1 0,-3 2-1,1-1 154,-1 0 0,0-1 1,2-1-1,-1 0 39,-3-3 0,0-1 0,2-2 0,1 0-42,-3-2 0,0 0 1,0-1-1,0 0-62,-2-3 1,-1-1 0,3 0 0,0-1 42,-19 22 0,0-1 68,-4-8 0,-6-3-95,1-6 1,0-8-103,4-7 1,7-7 1088,2-12-829,-2-2 0,11-12 0,-4 0 0,4 0 0</inkml:trace>
  <inkml:trace contextRef="#ctx0" brushRef="#br0">4095 15197 7934,'-14'8'-282,"4"0"-80,1-3 0,4-4 231,-4 4 151,6 3 104,-4 0-122,7 6 0,0 0-2,0 1 1,0-6-2,0 1 1,7-7-1,2 2 1,-1 1-2,1-1 0,1 1 0,4-1 1,-4-2 2,-1 6 0,1-6-4,4 2 1,0-2 59,0 2 0,0-3-53,1 2 0,-1 0 127,0 0 1,0-2-85,1 3 0,3-4 7,1-1 1,5 0-15,-5 0 1,5 0 9,-5 0 1,6 0-4,-1 0 0,3 0-1,1 0 0,0-1-9,1-4 1,-1 3-2,1-2 0,-1 0-22,1 0 0,-6 2 12,1-3 1,3 4-7,1 1 1,4-5-15,-8 0 1,2 1-2,3 4 1,-1 0-2,1 0 0,-1-2-7,1-3 1,-1 4 3,1-4 1,4 3 9,0 2 0,0 0-19,-5 0 0,1 0 16,-1 0 0,1 0-2,-1 0 0,1 0-8,-1 0 1,2 0-1,3 0 1,-4 0 0,-1 0 0,1 0-1,-6 0 1,4 0 29,2 0 1,-1 0-23,0 0 0,1 0 6,-1 0 0,1 0 6,-1 0 0,-1 0 2,-3 0 0,3 0 2,-4 0 0,4 0 4,2 0 1,-3 0-19,-2 0 0,3 0-2,-3 0 0,3 0-13,1 0 0,-1 0 18,-3 0 1,2 0 8,-2 0 1,3 0-1,1 0 0,1 0-1,-1 0 1,1 0-16,-1 0 1,1 0 0,-1 0 0,0 0-6,1 0 1,-1 0-2,1 0 1,-1 0 35,1 0 1,-1-1-26,0-4 1,1 3 25,-1-2 1,1 2-25,-1 2 1,-1-1 1,-3-4 0,3 3-10,-4-3 1,4 2-2,2-1 0,-3 2-3,-2-3 0,3 4-6,-3 1 0,-2-5-11,2 0 0,-2 0 18,1 5 0,4 0 21,-3 0 0,-2-4-15,2-1 0,-1 0 0,6 5 1,-1 0 7,1 0 1,-4 0 2,3 0 0,-7-5 8,7 1 0,-2-1 2,2 5 1,1 0 15,-1 0 1,0 0-28,1 0 1,-1 0 32,1 0 0,-1 0-31,1 0 1,-1 2-2,0 2 0,1-2 1,-1 3 0,5-4-1,1-1 1,-1 0-17,-5 0 1,1 5-3,-1 0 1,5-1 1,1-4 0,-1 0 9,-5 0 1,2 0-13,3 0 0,2 5 6,3 0 0,-3 0 0,-7-5 1,5 0 8,1 0 0,3 0-1,-3 0 0,4 0-22,-5 0 0,1 0 17,0 0 1,0 0-20,4 0 0,-1 0 17,-4 0 0,-3-5-2,3 0 1,2 0 9,-2 5 0,0-1 0,-4-4 1,1 4-14,3-4 0,-3 3 1,3 2 0,-3 0 1,-2 0 0,1 0 5,-1 0 0,1-5-15,-1 1 1,1-1 5,-1 5 1,0 0-2,1 0 1,4 0 0,0 0 1,0 0-2,-4 0 0,-1 0 2,1 0 1,4 0 0,0 0 0,0 0 4,-4 0 0,1 0-4,3 0 1,-2 0 29,7 0 1,-6 0-30,1 0 0,2 2 1,-2 2 1,7-2-3,-3 3 1,0-4-1,1-1 1,-5 0 3,5 0 1,3 0-1,2 0 0,2-1-9,-7-4 1,3 3 6,2-2 0,0 2 2,-1 2 1,1-5 13,0 1 0,-1-1 3,1 5 1,0 0-13,-1 0 1,1-5 1,-1 0 0,-4 1-10,0 4 0,3 0-1,2 0 1,1 0-11,-11 0 1,7 0 15,-2 0 1,1 0-11,-1 0 1,2 0 3,-7 0 1,5 0-10,-5 0 1,5 0 6,-5 0 1,5 0-1,-5 0 1,2 0 1,-2 0 0,-3 0 0,3 0 0,-1 0 0,1 0 0,-3 0 0,3 0 0,-3 0 0,-1 0 0,-1 0 0,1 0 0,-1 0 0,0 0 0,-1 4 0,-3 1 0,1 0 0,-6-5 0,5 5-3,-5-1 1,5 1-1,-5-5 0,0 5-20,-5-1 1,2 1 19,2-5 0,-2 5-20,3 0 1,-8-1 15,-1-4 1,-1 2 1,5 3 0,-4-4 3,-1 4 2,-5-3-11,2-2 4,0 0 34,-4 6-30,4-4 0,-7 4 185,-4-6-173,3 0 0,-10 0-14,2 0 11,-3 0 1,-1-2 1,0-2 0,0 2-7,0-3 0,-5 4-7,0 1 0,-2 0-13,2 0 1,-3-2-8,-6-3 1,4 4 1,0-4 0,1 3 19,-6 2 0,-4 0-17,0 0 0,-7-1 10,2-4 0,-3 4-2,-1-4 0,-6 3-18,1 2 1,-5 0-1,4 0 0,-4 0 27,5 0 0,-7 0-10,2 0 0,3 0 32,2 0 0,-2 0-31,1 0 1,-1 0 32,2 0 0,3 0-17,-4 0 0,4-1 3,1-4 1,-1 3-4,-3-2 1,2 2 1,-2 2 1,3-5 16,1 1 0,-1-1-20,-3 5 0,2 0 47,-2 0 0,1 0-39,-1 0 0,3 0 1,-4 0 1,-1 0-2,2 0 0,-1 0 3,6 0 0,-6 0 2,1 0 0,0 0-1,4 0 0,-1 0 14,-4 0 1,4 0-19,-3 0 0,1-5 57,-2 0 0,4 1-46,-3 4 1,-2 0 76,1 0 1,-1 0-62,2 0 0,1 0 8,-6 0 1,2 4-22,-3 1 1,-2 1-2,3-1 1,1 1 11,-1 4 1,-3 1-9,-2-6 1,-3 4-166,8-4 0,-3 6 165,-2-2 1,-3 4-70,3 1 0,-3-4 36,8-1 1,-3-1-4,-2 2 1,0 2 3,0-2 1,2-4-4,2-1 1,-2 1-2,3-1 1,-3 4 8,-2-4 1,5 0-2,0-5 0,1 5 2,-1-1 0,-7 1 17,7-5 0,-5 0-14,10 0 0,-2 0 0,2 0 1,-2 0-4,-3 0 1,1 0-1,4 0 1,2 0-4,-2 0 0,-3-5 1,-3 1 0,3-1-1,-2 5 0,4-5-23,-4 0 0,2-1-4,-3 1 0,0 2 17,5-6 0,-4 4-4,5-5 1,-10 3-12,5-3 1,-5-1 14,10 6 0,-6-4 4,6 4 0,-5-4-5,5 4 0,-2-5-49,1 6 1,2-6 50,-6 5 0,2-1 1,-2 1 1,3 2 10,6-6 0,-6 6-1,-3-2 0,3 2 23,1-2 0,3 3-34,-3-2 0,2 2 21,-6 2 1,6 0-15,-1 0 1,3 0 6,1 0 1,-1 0-2,-3 0 1,7 0-4,-3 0 1,4 5 0,-4-1 1,1 3 130,-1-2 0,5 1-127,0 3 0,2 2-4,-2-6 0,-2 6 32,7-1 1,-5-2-30,5 1 1,0-1 16,5 1 0,-1 2 1,1-6 0,4 5 1,0-6 1,5 6-5,-4-5 0,5 4 2,-1-4 1,3 1-24,2-1 1,0-4 17,0 4 1,4-3 5,1-2 1,4 0-12,-4 0-1,6 6-47,-4-4-7,7 4-63,0-6-19,0 0 120,7 0 0,0 0-12,8 0 1,-1 0 31,0 0 0,2 0-35,3 0 1,-2 0 46,7 0 0,-5 0-23,5 0 1,1 0 7,8 0 0,-3-2-1,3-2 1,4 1-1,0-7 1,3 5-10,-2-4 1,8-1 0,-4-4 0,10 0-1,1 0 1,2 0-137,2-1 1,0 6 156,-1-1 1,1 1-21,0-5 1,0 4 0,0 1 0,-5 4-1,0-5 1,-4 7-1,4-1 0,-2-3 0,2 3 0,4-1 2,-4 5 1,-2-5-8,3 0 1,-3 1 4,2 4 0,2 0-17,-7 0 1,5 0 15,-4 0 1,1 0-1,-2 0 0,-1 0 15,6 0 0,-1 0 2,1 0 0,-2 0 35,-2 0 1,-2 0-45,6 0 0,-2 0 9,2 0 1,2 0-3,-6 0 0,4 0 38,-5 0 1,7 4-31,-2 1 0,-3 0 2,-2-5 0,2 0-4,-1 0 1,8 0 0,-3 0 1,3 0-18,-8 0 0,6 0 18,-2 0 1,3 0-27,2 0 1,-5 0-1,0 0 1,0 0-5,5 0 1,0 0 2,0 0 0,0 0-128,0 0 1,0 0 110,-1 0 1,6 0-5,0 0 1,-1-5 20,-4 0 1,0-4-2,0 4 1,4 0 5,1 5 1,0-4-7,-5-1 1,4-1 2,1 1 0,4 3-3,-4-3 0,1-1 1,-2 1 0,-2 1-26,3 4 0,1-5-1,-2 0 1,6 0 37,-6 5 0,3-4-18,-3-1 1,2 0 21,4 5 0,-3-4-22,-2-1 0,-2-2-2,6 3 1,-1 2 4,2-3 0,-4 4 1,-6 1 0,-1 0 2,1 0 1,0 0-5,0 0 0,0 0-25,0 0 0,0 0 21,0 0 1,-1 0-29,1 0 1,-1 0 26,-4 0 1,1 5-14,-5-1 1,6 1 17,-2-5 1,-2 5 1,2 0 0,-6-1-2,2-4 1,1 0-1,-2 0 0,0 2 17,-4 3 0,0-4 116,-1 4 0,-4-2-108,0 2 0,-6-4-17,1 4 0,2-3-7,-2-2 1,0 4 131,-5 1 1,1 0-130,-1-5 0,1 0-30,-1 0 1,-1 0-95,-3 0 0,1 5 52,-6-1 1,5 1-112,-5-5 0,4 0-58,-4 0 1,0 0 92,-5 0 1,2 5-570,3 0 316,-3-1 0,5 1-266,-7 0 673,0 6 0,0-3 0,0 6 0</inkml:trace>
  <inkml:trace contextRef="#ctx0" brushRef="#br0">13479 15311 7890,'9'0'-89,"1"0"0,-1 0 159,6 0 1,0-5-211,4 1 1,3-1 24,7 5 1,1-5 21,3 0 1,5 1 113,9 4 1,-2-5-7,2 0 0,3 0 7,3 5 0,0-1-95,-1-4 0,4 4-26,-4-4 0,3-2 101,2 3 0,-5-6-23,0 6 0,0-3 17,5 2 0,-3 2 1,3-6 0,-5 4-90,5-4 0,0 4 111,-5-5 0,5 2 13,4-1 0,-4-2 6,0 6 0,0-1 7,-5 1 1,3 4-26,2-4 1,0 2-9,0-2 0,-5 3 7,0-2 0,0 2-3,5 2 1,-1 0-18,-4 0 1,1 0-5,-5 0 0,6 0 10,-2 0 1,1 0-5,0 0 0,0 0-3,-5 0 0,5 0 7,-1 0 1,-1 5 4,1 0 1,-4 1 5,4-1 1,-5-2 2,5 6 1,0-6 9,5 2 0,-5 1 6,0-1 0,1 5-15,3-6 0,1 3-2,0-3 1,0 0-28,0 5 1,0-4 10,0 4 1,0-6-4,-1 2 0,1 2 17,0-3 0,0 6-4,0-6 0,0 3 1,0-2 1,0-4 0,-1 4 0,6 1 9,0-1 0,1 0-11,-2-5 0,-1 4 34,7 1 0,-2 0-17,1-5 1,-1 0 3,-4 0 1,-1 5-1,7-1 1,-3 1 0,3-5 0,-2 0-204,-4 0 1,4 0 236,6 0 1,0 0 16,0 0 0,0 0-45,0 0 1,0 0 0,1 0 0,3 0 5,1 0 1,0-1 6,-5-4 0,0 3-5,0-3 1,5-1-8,0 1 1,0 1-11,-5 4 1,5-2 0,0-3 0,4 4 0,-4-4 0,0 2-1,-5-2 1,2 4-15,2-4 1,1 3 17,0 2 1,0-5-20,-10 1 0,8-1 22,2 5 1,5 0-6,-5 0 1,-1-2-3,-3-2 1,-1 2 4,0-3 0,5 4-13,-1 1 1,1 0 0,-5 0 0,0 0-5,1 0 0,3 0 10,1 0 1,-5 0-2,-4 0 1,-1 0-17,5 0 1,3 0-11,-3 0 1,2 1-21,-11 4 0,6-3 6,-2 2 1,2 0-11,-2 0 1,-3-2 30,-6 3 0,5-2-23,-1 2 1,11-4 15,-6 4 1,2-2-6,-7 2 0,-1-4 0,7 4 0,-2 1 2,1-1 1,2 0 0,-6-5 1,5 5-1,0-1 1,-4 1 36,-1-5 1,1 5 5,-2 0 0,9-1 13,1-4 1,-5 5-41,5 0 0,-3 0 48,3-5 1,7 4-39,-38-1 0,0-1 0,39 3-332,2-5 0,-5 1 319,-36 2 1,0-1 0,1-1 0,1 0-2,3 1 0,0 0 0,-4 2 0,0-1-14,1-1 0,1 0 0,0 2 0,1-1-1,1-1 1,0 0-1,3-1 1,0 0-21,0 1 0,-1 1 0,-1 0 1,0 0 27,-1-1 1,0 1 0,1 0 0,-1 0-18,0 0 1,0-1-1,3-1 1,1 1 18,-2 3 1,1 0 0,-2-3 0,-1 0 0,0 3 0,0 0 1,-1-3-1,-1-1 6,0 1 1,-1 1-1,4 0 1,0 0 3,1-1 0,1 1 1,0 1-1,0 1 6,0-2 0,-1-1 0,0 3 0,-1-1 5,-1-1 0,0-1 0,0 3 0,0 0-22,5-3 1,0 0-1,-7 2 1,-1-1 7,3-1 0,0 0 0,-3-1 0,0 0-27,0 1 1,1 1 0,3 0 0,0 0 3,1-1 0,1 1 0,-3 0 1,0 0-6,-3 0 0,1-1 0,0-1 0,-1-1 7,-1 3 0,-1-1 0,2 0 0,1-1-5,2 2 0,0-1 1,-4-1-1,0 0-26,2 1 1,0 0 0,32 2-242,1 0 0,-1-2 280,0 3 0,-2-4-24,3-1 1,-2 0 13,2 0 0,-2 0-27,7 0 1,-7 0 1,2 0 1,-3 0-35,-2 0 0,1 0-109,4 0 0,-8 0 95,3 0 0,-9 0-124,-1 0 1,-2 0-88,-2 0 1,-8 0-1,-7 0 1,-12 0-34,-11 0 327,-3 0 0,-8 3 0,-3 7 0,-4 6 0</inkml:trace>
  <inkml:trace contextRef="#ctx0" brushRef="#br0">3612 16150 7990,'-10'-2'104,"1"-2"1,-1 0 442,-4-5-356,0 6 0,1-5 0,4 3 1,1 4-182,3-4-104,4 3-231,-6 2 168,7 0-534,0 0 305,7 7 320,0 0 1,3 8 18,-1-1 0,-4-2 42,5-2 1,-1 3-43,5-4 1,1 2 200,-1-1 1,2 2 55,2-2 0,0-2 83,6 1 0,6-4-42,7 4 1,6-6-118,5 2 1,2-3-39,7-2 0,6 0 22,4 0 1,2 0-370,2 0 0,2 0 385,3 0 0,-4-2-187,4-3 1,-8 4 38,-2-4 0,-6 4-142,2 1 1,1 0 145,-1 0 0,-1 0-125,-4 0 1,-5 0-282,1 0 1,2 0 171,2 0 1,-2 0-374,-8 0 0,2 0 19,4 0 598,8 0 0,-10 0 0,12 0 0,2 0 0,-4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4735 5345 8490,'35'-6'-883,"1"-7"662,7-6 0,6 7 177,3 7 0,9-1-224,6 1 1,5 0 718,9 5 0,-5 5-656,-34-3 1,1 1 0,1 0-1,1 0 238,2 0 0,0-1 0,3-1 0,0-1-70,2 3 1,0-1-1,-1 0 1,-1-1 45,2 1 1,1 1 0,-1 0 0,1 0-68,-1 2 1,1 0-1,0 1 1,1 0 26,1 0 0,-1-2 1,-3 0-1,1 0-38,2 1 0,1-1 0,-3 0 0,0 0 53,0 1 0,0 0 1,0-1-1,1 0-2,3-2 1,1 0-1,-4-1 1,-1 0 15,2 1 1,1 1 0,-3-2 0,0 1-16,0 0 1,0 1 0,0-3 0,0 1 36,5 2 0,0-1 1,-7-1-1,0-1-29,2 1 0,0-2 1,-3 1-1,0 0 85,0 0 1,1 0-1,2 0 1,-1 0-51,-1 0 0,0 0 0,0 0 0,1 0 2,-6 0 1,0 0-1,2 0 1,0 0-13,-1 0 0,-1 0 1,2 3-1,0-1-61,-2 1 1,0-1 0,1 1-1,-2-1 41,-1-2 1,0 0 0,-1 0 0,1 0 22,0 0 0,-1 0 0,3 0 0,-1 0-41,-2 0 1,1 0 0,1-2 0,-1-1 34,33-2 1,-36 3 0,0-1-219,36 3 0,-2 0 142,-7 0 0,-4 0-143,-6 0 1,0 0 123,0 0 1,-2 0-106,-3 0 1,2 0 186,-7 0 0,4 5 0,-6-3 0,-2-5 0,-2-5 0,-3-2 0</inkml:trace>
  <inkml:trace contextRef="#ctx0" brushRef="#br0">19436 5303 8525,'14'0'-661,"1"0"1,0 0 329,4 0 1,3 4 619,7 1 1,1 5 3,3-6 1,5 7-155,9-1 0,5-2-93,10 1 0,3-4-393,6 5 1,2-6 411,2 6 0,3-7-225,-38-1 1,0 1-1,2 0 1,0 0 137,-2-1 1,1 1-1,1 1 1,1 1 51,2-2 0,0-1 0,-2 1 0,1-1-57,1-2 1,0 0 0,1 0 0,0 0 45,-2 0 0,2 0 1,4 0-1,1 0-39,-1 0 0,-1 0 0,0 0 0,0 0 15,-1 0 0,-1 0 1,0 0-1,1 0-3,1 0 1,1 0-1,-1 0 1,0 0 7,-1 0 0,-1 0 0,1 0 0,0 0-3,-2 0 0,-2 0 1,2-1-1,-1 0-8,-3-1 0,1-1 0,2 3 0,0-1 11,0-1 0,0-1 1,-2 0-1,-1 0-8,-1 0 1,-1 1 0,34-4-162,2 1 1,-5 3 49,-5-2 1,-4-3 51,-10 3 1,2-3-132,-7 2 1,-1 4 108,-8-4 1,-3 4 69,-7 1 0,-4-5-316,-1 0 335,-5 0 0,-4 5 0,-8 0 0</inkml:trace>
  <inkml:trace contextRef="#ctx0" brushRef="#br0">13081 6838 8560,'0'-9'-221,"0"-1"1,4 5-264,1-4 0,11 1 511,-2-1 1,5 1 33,0 3 1,8 3-87,6-2 0,7 2 66,-2 2 1,3 0-4,1 0 1,3 0 42,2 0-61,-3 0 13,11 0 1,-10 6-74,2 4 0,4-2 80,1 1 0,3-4-94,2 4 1,5-4-148,-1 5 1,6-7 192,-6 2 0,10 1 1,-4-1 1,5 1-4,-5-1 0,2-4 9,2 4 1,0-3-2,0-2 1,2 0-225,3 0 0,-2 0 230,7 0 0,-40 0 1,1 0 20,1 0 1,0 0-1,1 0 1,0 0-4,37 0 0,-1 0-10,-37 0 0,0 0 1,-2 0-1,0 0-2,4 0 1,0 0 0,-2 0-1,1 0 0,-2 0 1,1 0 0,0-1-1,-1 0-1,1-1 0,0-1 0,-1 2 0,-1 1-1,0-3 1,-1 1 0,37 0 15,-6 2 0,5 0-8,0 0 1,-5 0-22,-4 0 1,-7 0-91,1 0 1,-1 0 92,2 0 0,-9 5-22,4 0 0,-9 1-6,-1-1 0,-3-2-20,-1 6 0,-5-5-120,0 0 1,-7 3 218,3-3 1,-9 6-95,-1-5 0,-7 1 187,2-1 0,-8-4-521,-2 4 114,-5 3 265,2-6 0,-6 10 0,0-4 0</inkml:trace>
  <inkml:trace contextRef="#ctx0" brushRef="#br0">4252 11629 8142,'14'0'-536,"0"0"0,2 0 256,3 0 0,-3 0 378,2 0 0,5 0-46,0 0 1,4 0 14,2 0 1,1 0-56,3 0 1,-2 0-5,7 0 0,0 0 11,5 0 1,-4 5-3,4 0 1,-8-1-12,7-4 0,-4 0 0,0 0 1,3 5 38,-3 0 1,3-1-34,2-4 0,0 0 28,-1 0 1,1 0-10,0 0 1,-1 0 0,1 0 1,-2 0 4,-3 0 0,3 0 2,-3 0 1,1 0-8,-1 0 1,3 0 0,-3 0 1,3 0-24,2 0 1,-2 0 16,-3 0 1,3 0-45,-3 0 1,8 0 18,1 0 1,1 0-5,-6 0 1,1 0-4,0 0 0,1 0-1,3 0 0,-7 0 0,2 0 0,-2 0 9,2 0 1,1 0-16,0 0 0,-1 5 8,1 0 1,-5 0 0,0-5 0,3 0-1,2 0 1,2 4-2,-7 1 1,3 0 3,2-5 1,4 0-1,1 0 1,1 0 0,-2 0 0,-1 0-1,6 0 0,-1 0 2,1 0 0,2 0-4,-7 0 0,7 0-1,-2 0 1,1 0 0,0 0 0,0 0-1,-5 0 1,4 0-1,-5 0 0,7 0-2,-2 0 1,-1 0 7,1 0 0,-5 5-5,5-1 0,0 1 3,5-5 1,-5 0 3,1 0 0,-3 2 1,2 2 0,7-2 12,-7 3 1,5-4 2,-10-1 0,7 5 0,-2 0 0,3 0 3,2-5 0,-5 4 4,0 1 0,0 5-13,5-6 0,0 3-13,0-3 0,-5-2 8,0 3 0,0 1 0,5-1 1,0 4-3,0-4 0,0 1-131,0-1 1,0-3 151,0 2 0,-1 3 0,1-3 1,-1 3-15,-4-3 0,3 0 3,-3 5 1,7-6-33,-2 2 1,3 1 28,-8-1 0,-2 4-5,2-4 0,4 0-9,1-5 1,3 5-5,-8-1 0,3 3 0,2-3 0,3-2-5,-3 3 1,3-2 5,-8 2 0,3-4-1,2 4 0,5-2 0,-1 2 0,1-4 3,-5 4 1,1-3-2,4-2 0,-8 0 1,2 0 0,-2 5-1,3-1 1,6 1 0,4-5 0,-7 0 0,1 0 1,-6 0 7,7 0 0,3 0-8,1 0 1,-3 0 5,-1 0 0,1 0-5,-1 0 0,3 0 1,1 0 0,-6 0-1,6 0 1,-4 0 0,0 0 0,-2 0-2,6 0 1,-5 0-2,6 0 1,-7 0-3,1 0 1,4 0 2,2 0 1,-4 0-2,-2 0 0,-1-5 1,2 1 0,3-1 0,6 5 0,-5-2 0,1-3 0,-6 4 0,6-4 1,-6-1 7,6 1 0,-7 0 2,1 5 0,2-4 1,-1-1 0,1 0-7,-1 5 0,-9-5 0,4 1 1,-3-1-2,3 5 1,0 0-2,0 0 1,-5 0-1,0 0 1,0 0-2,5 0 1,-3 0-1,3 0 0,-9 0 0,9 0 0,-8-2-5,3-2 0,-4 2 6,4-3 1,-1 4-6,1 1 1,-2 0 1,-2 0 1,-3 0-18,8 0 1,-8 0 17,3 0 0,-4 0 0,-1 0 0,1 0 0,3 0 0,-2 0 0,2 0 1,-3 4-1,-1 1 1,1 0-1,3-5 1,-2 0-1,2 0 0,-3 0 125,-1 0 1,1 0-130,4 0 1,-4 0-3,3 0 1,-3 0 17,-1 0 0,0 0-33,-1 0 1,1 0-3,0 0 1,-2 0-12,-3 0 1,6 0 22,-6 0 1,1 0-75,-6 0 0,-3 0 59,4 0 0,-4 0-97,-2 0 0,-1 0 50,-3 0 0,1 0-94,-6 0 0,5 0 6,-5 0 1,0 5 161,-5-1 0,0 7 0,0-3 0</inkml:trace>
  <inkml:trace contextRef="#ctx0" brushRef="#br0">21228 12141 7875,'0'-14'-718,"6"-1"508,3 1 1,-1 0 187,2 0 1,4 1 33,5 4 0,8 1 170,1 3 0,2 3-173,8-2 1,6 2 11,8 2 0,4 0-19,1 0 0,-1 2-116,1 2 0,7-2 67,2 3 1,3 1-235,3-1 1,-1 0 261,0-5 1,9 1 6,-40 1 0,1 1 0,2-2 0,1-1-2,-4 3 1,0-1 0,3-1 0,0 0 5,1-1 1,2 0-1,0 0 1,1 0 0,2-1 1,1 2 0,0 1 0,0 0-217,0 1 1,-1-1-1,1 3 1,0 0 214,0-3 0,-1 0 0,3 4 0,1-1 18,-1 0 0,0 0 0,2 0 1,1 1-13,-3-1 1,0 0 0,3 1-1,-1 0 1,-2-1 1,1 0 0,3 1-1,1 0 8,-2 1 1,-1 0 0,3 1-1,0-1 3,-5 0 0,0 0 0,3 0 0,1-1-8,-2-2 0,1 1 0,2 1 0,1 1 1,-1-2 0,0-1 0,1 0 0,-1 0-224,-4 1 1,-2 0 0,5-2-1,-1 1 224,0 1 1,-1 0 0,1 1 0,1-1 3,-2-3 0,1 1 0,-2 1 0,0 1-3,-4-2 1,1-1 0,0 3-1,1-1-9,1-1 1,0-1 0,1 3 0,-1 1-144,0-1 1,0 0-1,-2 1 1,-1 0 131,-3 1 0,-2 0 0,2 3 1,0-1-22,1 1 1,1-1-1,0 2 1,0-1-121,-2 0 1,-2-1 156,-1-1 0,-2 0 0,-1 2 0,-1 2 0,34 7 0,1 1 0,0-2 0,2-6 0</inkml:trace>
  <inkml:trace contextRef="#ctx0" brushRef="#br0">3740 12866 8414,'-29'-29'-575,"1"1"1,6 0 289,3-1 0,5 1 1506,4-1 1,4 6-513,6-1 1,6 5-415,4-5 0,4 5-152,5-4 0,3 7-240,6 2 1,2-1-144,3 6 0,1 3 191,8 1 1,-2 3-217,7 2 1,-1 7 33,1 2 0,6 8-11,8 2 0,-2 5-130,2-5 1,-2 5 159,-2-5 1,1 4 110,4-4 0,-4 0 38,4-5 1,1 1 123,-2-1 0,3 0-92,-3 0 1,2-4 159,4-1 1,2-6-91,-2 2 0,4 2 65,5-3 1,-2 1-408,6-5 1,1 0 386,-39 0 0,1 0 1,1 0-1,-1 0-48,2 0 0,0 0 0,-1 0 1,-1 2-4,2 0 0,0 0 0,-1-1 0,1 0-31,-1 1 1,2 1 0,0 0 0,1 0 21,2-1 0,1 1 1,0-1-1,0 0-59,0-1 0,-1-2 1,0 1-1,-1 0 16,1 0 0,1 0 0,-1 1 0,0 0-6,6 1 0,-1 1 0,-5-2 0,0-1 9,1 2 0,0 1 1,-2 1-1,0 0-6,2 1 0,0-1 1,0 0-1,1 0-6,1 1 1,0 0 0,-4-1 0,-1 1-2,0 2 0,1 1 1,-1-2-1,0 0 26,1-1 0,-1 0 0,3 1 1,0 0-13,2-1 0,0 0 0,-4 1 0,-1 0 21,0 1 0,0 1 0,1-1 0,-1 0-8,0 0 0,1 0 0,1 0 1,2 0 1,1 0 1,0 0 0,-2 1 0,1-1-224,1 0 0,0 0 1,-3-2-1,0-1 222,1 1 0,0 0 1,-2-1-1,2 1 1,4 2 0,1 1 1,-4-1-1,0 0-2,1 0 1,1 0 0,-3 0 0,1 0-1,-2 0 0,1 0 1,1 1-1,-1-1-1,3 0 0,-1 0 0,-5 0 0,0 0 1,1 0 0,-1 0 0,0 0 0,-1 0-1,-1 1 1,0-1 0,1-1 0,0 0-154,-1-1 1,0 0 0,-2 1 0,1-1 152,1-2 1,0-1 0,1 0 0,0 0-1,-2-1 1,2-2 0,2 1 0,0 0 6,-1 0 1,1 0 0,-2 0-1,1 0 1,0 0 0,1 0 1,-3 0-1,0 0 9,2 0 1,1 0 0,0 0-1,2-1-13,-1-2 1,1 1 0,2 1-1,-1-1 3,-4-3 0,1 0 0,-2 4 0,1-1-2,0 0 0,1-1 1,0 0-1,1 0-1,1 1 0,0-1 1,-1-2-1,0-1-4,-4 2 1,0-1 0,-1-1 0,0-1-1,4 0 0,-1 0 0,0 0 1,-1 0 0,2 0 0,-1 0 0,-3 0 0,-1-1-1,-2 1 0,-1 0 0,0 0 0,0 0-28,3 0 0,0 0 0,-1 2 1,-1 0 5,0 0 0,-1 1 0,36 1-170,-10-2 0,4-1 37,-4 1 1,2 0-97,-2 5 1,-7 0 100,-7 0 1,-8 2 147,-1 2 0,-2 4-250,-8 7 255,-6 5 0,-4-3 0,-8 7 0,-7 1 0,-5 2 0</inkml:trace>
  <inkml:trace contextRef="#ctx0" brushRef="#br0">6825 14927 8078,'19'0'0,"0"0"0,6-4 26,-1-1 0,9-6 24,5 1 1,3 4-134,2 1 1,6 4 122,3 1 1,5 0-134,4 0 0,4-5-121,6 0 1,3-4 181,-33 6 0,-1 1 0,36-8-193,-34 8 1,1 0 0,-2-4 0,0 1 264,2 0 0,0 0 0,0 1 0,0 0-67,2-1 0,0 1 0,0 1 0,-1 1 28,3-3 0,1 1 0,-3 1 0,0 1-6,2-3 0,1 0 1,-1 1-1,2-1 3,3-2 1,0 0 0,-1 2 0,-1 0-2,2 0 0,1 1 0,-3-1 0,1 0 20,-2-2 1,1 0 0,3 2 0,0 1-10,1-1 0,1 0 0,-2 1 1,0-1-194,-1-2 0,0-1 0,1 2 0,0 0 197,-1 1 1,0 0 0,4-1 0,0 0 30,1 1 1,0 0-1,-2 1 1,-1 0-21,3-1 0,0 1 0,-4 2 0,0 1 2,1-2 1,1 1 0,0-1 0,0 0-17,5 0 0,-1 1 0,-4-1 0,0 1-5,2 2 0,0 0 1,-4 0-1,0 0-32,1 0 1,1 0 0,0 0 0,1 0 41,3 0 1,0 0-1,-1 0 1,-1 0-40,3 0 0,-1 0 1,-1 0-1,1 0 29,0 0 1,0 0-1,0 1 1,1 0-18,4 1 1,0 0 0,-5-1 0,0 0-262,3 1 1,-1 1 0,1-2 0,0-1 270,-1 0 0,1 0 0,1 0 1,2 0 0,1 0 1,0 0-1,-4 1 1,0 0 1,-1 1 0,1 1 0,-1-3 0,1 1-1,-1 2 1,1-1 0,4-1 0,1-1 0,2 0 0,-1 0 0,0 3 1,-1-1-2,-1 1 1,0-1-1,-1 1 1,0-1 0,-1-2 0,0 0 0,1 0 0,1 1-1,3 2 1,-1-1 0,-4-1 0,-1 0-4,3 1 1,1 0 0,-2-1 0,1 0-1,0-1 0,0 0 1,4 0-1,-1 0 3,0 0 1,0 0 0,-1 0 0,0 0-1,0 0 0,1 0 0,-3 0 1,1 0 0,1 0 0,1 0 0,0 0 1,0 0-3,2 0 1,0 0 0,-3 0 0,0 1-190,-2 2 0,0-1 1,2 0-1,-1-1 190,-1 4 0,0 0 0,4-3 0,-1 1 2,0 1 1,0 1-1,-4-3 1,-1 1-2,1 1 0,-2 1 0,-2 0 0,-2 0 1,3 2 0,0 0 0,-1 0 0,1-1-88,2-2 0,0 1 0,-3 1 0,-1 1 87,0-3 0,-1 1 0,-1 1 0,-1 1-1,0 0 1,0 0 0,3 0 0,0 0-2,2 0 0,-1 1 1,-3-1-1,0 0 0,-2 0 1,1 0 0,1-2-1,0-1 0,1 1 1,0 0-1,5-1 1,0 0-1,-2 0 1,-1 1-1,2 1 1,-1-1-1,-2-2 0,-1-1 1,-1 3-1,1 0 0,2-3 1,1 0 0,0 3-1,1 0 0,-2-3 1,1 1 0,0 1 0,1 1-1,-6-3 1,-1 1-1,1 2 1,0 1-1,2-1 1,1-1 0,-1 2 0,0-1-1,-2 0 1,0 0 0,1 1 0,1 0 1,-5-1 0,1 0 1,0-1-1,0 0 32,0 1 1,-1-1 0,4 0 0,0 0-19,-4 1 1,1 0-1,2 0 1,1 1 3,-4-4 1,1 0 0,1 3 0,0 0 3,1-3 1,0 1-1,0 0 1,0 0-15,-1 0 1,1-1 0,0-1 0,-2-1 39,0 2 1,-1 1-1,4 0 1,0 0-40,-4 0 0,1-1 1,5 1-1,0-1 3,-3-2 0,0 0 1,1 0-1,0 0-22,0 0 1,-2 0 0,-1 2-1,-1 1 8,1-1 0,-1 0 1,2 1-1,-1-1-5,-1-2 1,1 0 0,0 2-1,-1 1 3,-6-1 0,-1 1 1,1-1-1,2 0 150,-1-2 1,1 0 0,-1 2-1,0 1-154,-1-1 0,-1 1 0,-1 0 0,-1 0-4,-2 0 0,0-1 1,37-1-29,-39 1 1,-1 1-1,37 3 32,-1-1 1,-2 6-53,-12-1 0,0-2 478,-6 1 0,0-1-563,-4 1 1,-3 4 40,-7-3 0,-5 2 223,-4 2 0,0 1-284,-4-1 0,-4 0 737,-11 0-572,0 1 0,1 5 0,-1 2 0</inkml:trace>
  <inkml:trace contextRef="#ctx0" brushRef="#br0">23972 15283 7815,'-7'-15'-818,"1"0"613,-4-4 1,-1 3 402,7-3 0,-6 8 190,5 1-395,1 1 32,4 1 1,-2-3 2,-3 6 6,4 0-110,-12 5 1,5-4 13,-6-1 1,-2 0 89,-3 5 0,0 0-109,-9 0 1,-4 0 59,-10 0 0,-7 0 3,-3 0 0,-10 0-209,-4 0 1,-10 5 223,36-3 1,-1 1 0,-1-1 0,0 0 19,0-1 0,-1-2 0,1 1 0,0 0 66,-38 0 1,37-2 0,1 0 18,-1 0 0,0-1 1,-36-8-49,39 6 0,0 0 0,-35-7 107,4-2 0,-1-2-99,-4-3 1,3 3 4,-3-3 0,8 2-42,2-2 1,4 1-16,-4-5 0,12 4 11,2-5 0,5 0-41,-1-4 1,9-2-75,-4-3 1,5 3 63,1-3 0,6-2-77,8 2 0,5-5 36,-1 5 1,10-5 22,4 4 0,5-3 13,5 3 0,11-5-2,12 1 0,4-1 18,10 1 0,0-3 45,10 3 1,6 1-32,8-1 0,4 2-276,1-2 0,-33 17 0,1 1 296,1 1 1,1 0-1,2 1 1,1 0-14,3-2 0,1 2 0,-1 2 1,2 0 2,5 0 0,1-1 0,-3 2 0,0 0-3,3 1 0,-1 0 0,3-1 0,0 1 2,2 0 1,1 0-1,-1 2 1,0 0-279,-2 0 0,0 0 0,0 3 0,0 1 276,-1-1 0,1-1 1,2 0-1,-1 1-1,-1 2 0,0 0 0,1-2 0,-1 2-1,-4 4 0,-1 1 1,0-2-1,0-1-124,-2 2 0,-1 1 1,3 0-1,-1 1 142,-1 3 1,0 1-1,-2 1 1,0 1 2,-5 4 0,-1 1 0,0-1 0,0 0-7,-2 2 0,0 1 1,0 2-1,-2 1-20,33 18 1,-6 5 7,-4-5 1,-7 6 2,-2-1 1,-3 3-48,-1 2 1,-3 1 54,-11 4 1,-6-2-56,-4 6 1,-9 0 279,0 5 0,-3-5-271,-7 0 1,-2 0 1,-8 5 1,-2 0-4,-8 0 0,-5-2-34,-4-3 0,-4 3 44,-5-3 1,-4 2-19,-5-2 0,-1-3 380,0-6 1,-6-2-367,-3-3 1,-3 3 21,-2-3 0,5-3 1,0-2 0,0-5 3,-5-4 1,1 1 259,4-6 1,-1 0-319,5-5 0,1-1 0,4-4 0,-4 2-190,-1-6 0,1 5 250,4-6 0,2 1 0,0-2 0,2 4 0,-1 2 0,2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15213 3511 10537,'8'7'270,"5"-6"-56,-4 4 0,4 1-266,1-1 49,7 0 1,-5-4-488,3 4 0,-2-3 348,2 3 1,-3-4-556,3-1 1,-4 0-62,0 0 254,-1 0 0,-1-1 504,-4-4 0,-3-3 0,-6-6 0</inkml:trace>
  <inkml:trace contextRef="#ctx0" brushRef="#br0">15370 3412 7875,'0'14'0,"0"0"0,0 1 274,0-1 0,0 5 52,0 0 1,0 6-38,0-1 0,0-2-161,0 1 1,1 0-103,4 0 1,-3 3-496,2-7 1,3-1 311,-2-3 0,4-6-542,-4 1 0,6-7 699,-2 2 0,4-4 0,1-1 0</inkml:trace>
  <inkml:trace contextRef="#ctx0" brushRef="#br0">15612 3426 7867,'0'-8'43,"0"2"304,6 6 109,-5-6-131,12 4 24,-5-4-3,6 6-461,0 6 142,1-4 0,-6 9 179,1-7-450,-7 1 193,9 1 0,-8 1 28,5 2 0,-6 4-149,2-4 1,-4 4-258,-1 1 285,0 0 0,-1 1-107,-4-1 1,-3 2 123,-6 3 1,0-4-625,0 4 335,-1-3 416,1-2 0,0-6 0,0-1 0</inkml:trace>
  <inkml:trace contextRef="#ctx0" brushRef="#br0">15782 3241 7867,'0'15'161,"0"-1"-79,0 0 1,0 0 203,0 0 0,0 1 249,0-1 0,0 5-139,0 0 1,0 4-121,0-4 0,0 5-213,0-5 0,0 5 95,0-5 1,2 0-1002,2-5-3,-2 0 172,11 0 1,-10-6-144,6-3 0,-4-3 431,5-2 0,-6 0 386,6 0 0,-7-7 0,3-1 0</inkml:trace>
  <inkml:trace contextRef="#ctx0" brushRef="#br0">15896 3455 6824,'5'-10'-558,"-1"1"1821,1 5-667,1-8-224,-4 10-6,4-4-53,1 0 1,-6 4-86,6-4-116,-1 6 44,-5 0 1,7 0-302,-3 0 225,-3 0-32,10 0-55,-10 6 0,4-3-169,-6 7 1,0-6-18,0 6 0,0-1 76,0 6 0,0-1 43,0 0 0,-5 0 25,1 0 1,-6 1-33,5-1 1,-1 0 24,1 0-220,4 1 130,-5-1-19,6 0 125,0-6 0,4 0-2,1-3 0,1-4 162,-1 4-222,-3-4 227,10-1 1,-10 2-67,3 3 68,-4-4 1,-2 10-72,-4-6 1,2 1 23,-7-1-737,7-3 317,-10 4-665,6-6 1005,-8 0 0,1 0 0,0 0 0</inkml:trace>
  <inkml:trace contextRef="#ctx0" brushRef="#br0">14389 4819 7901,'-8'0'70,"2"0"-26,6 0 1,0 2 198,0 3-202,0-4 0,6 10-53,3-6 15,4 0 1,1-4-1,0 4 0,1-3 75,-1 2 0,5-2-303,0-2 0,0 0 87,-5 0 0,0 0-855,0 0 993,1 0 0,-1-6 0,0-2 0</inkml:trace>
  <inkml:trace contextRef="#ctx0" brushRef="#br0">14531 4734 7972,'0'14'-305,"0"1"0,0-1 434,0 0 0,0 2 249,0 3 1,0-2-412,0 7 0,5-7 92,-1 2 1,6 2-89,-5-2 0,4 0 78,-4-5 0,6-5-729,-2 1 521,4-7 1,1 2 158,0-10 0,1-3 0,-1-6 0</inkml:trace>
  <inkml:trace contextRef="#ctx0" brushRef="#br0">14673 4691 7919,'8'0'-653,"-2"0"745,-6 0 147,7 7 0,1-6-93,6 4 0,-5 1-82,1-1 0,-1 5 34,5-6 1,1 7-125,-1-1 0,0-2 23,0 1 0,-1 1-68,-4 4 1,3-5-138,-8 1 187,1-1 0,-5 6-197,0-1 0,-2-6 58,-2-4 0,1 3-133,-7-3 0,5 1 64,-4-5 1,4-1-63,-4-4 291,5-3 0,-8-13 0,4-1 0</inkml:trace>
  <inkml:trace contextRef="#ctx0" brushRef="#br0">14858 4606 7919,'2'14'-322,"2"1"0,-2-6 321,3 1 1,-2 4 495,2 5 1,-2 4-397,6-4 1,-6 0 56,2-5 0,1 5-249,-1 0 1,5-4 34,-6-6-325,7 1 173,-3-3-74,7 0 1,-3-9 62,-2-3 1,1 2-35,-7-6 1,3-1-153,-3-4 407,-2 0 0,6 0 0,-3 0 0,-4 4 0,4 1 0,-3 5 0,-2-8 0,0 4 0,0 0 0,0-5 0,0 10-165,0-6 165,0 6 0,0-5 382,0 3-110,0 3 174,0-4-265,0 6 0,0 2 387,0 2-303,0 4 0,0 6-127,0 1 1,4-1-140,1 0 1,0 0 166,-5 0 0,5-4-247,-1-1 0,6-4 25,-5 5-153,6-7 1,-4 3 86,8-6 1,-3-6-202,-2-4 1,2-2 88,-2-2 0,-4-2 94,-1-3 1,1 3 122,-1-3 0,0 3-223,-5 2 437,0 0 0,-7 4-87,-2 1 0,1 7 266,-1 2 0,1 7-143,-2 7 1,-1 5 86,6 0 1,1 6-74,4-1 1,0-2-247,0 1 1,0-5-371,0 1 0,6-3 210,3-2 0,4 0-194,1 0 0,2-6 64,3-3 289,-3-4 0,11-1 0,-5 0 0</inkml:trace>
  <inkml:trace contextRef="#ctx0" brushRef="#br0">15526 4848 7893,'0'14'-1041,"0"-5"836,0 1 1,0-5 11,0 4 193,0-6 0,0 10 0,0-5 0</inkml:trace>
  <inkml:trace contextRef="#ctx0" brushRef="#br0">11588 6056 7548,'-8'0'-549,"2"0"645,6 7 0,-2 0-11,-3 8 1,4 0 80,-4 4 0,3-3-71,2 3 1,-4 3 68,-1 2 0,-1 3-68,1 1 0,2 7 116,-7 3 0,7 5-59,-2 4 0,-1 5 95,1 10 0,-4 4-350,4 10 1,-4 3 181,6-37 0,1 1 0,-1 0 0,1 1-95,2 1 0,0 0 0,0-1 0,0 0 68,0 4 1,0-1 0,2 34-342,2-5 1,4-10 162,7-9 0,-1-7-73,0-2 0,5-15-98,0-5 1,1-9-136,-1 0 1,-3-8 38,3-1 0,-3-7 392,-2 2 0,7-4 0,1-1 0</inkml:trace>
  <inkml:trace contextRef="#ctx0" brushRef="#br0">12398 6227 8134,'0'14'0,"-4"0"-40,-1 0 0,0 2 31,5 3 0,-1-1-37,-4 5 34,3-5 1,-4 7 104,6-6 0,0 5-11,0-5 1,0-1-148,0-3 1,0-1 47,0 0-200,0 0 0,0-4-1,0-1 218,0-6 0,6 10 0,2-5 0</inkml:trace>
  <inkml:trace contextRef="#ctx0" brushRef="#br0">13223 6241 8152,'8'6'88,"4"-4"1,-4 11-166,7-4 1,-3-1 124,-2 1 0,2-5-89,-2 0 0,2 3 39,3-3 0,-6 3-99,1-3 1,-6-2 65,6 3 0,-5-4 63,4-1 1,-6 2-94,2 3 1,-3-2 68,-2 6 0,-7-4-65,-2 4 0,-4 1 64,-1 4 1,-2 0-21,-3 1 0,3-1 69,-3 0 0,-1-4 8,1-1 0,5-1-14,4 1-33,1 4 1,1-10-4,3 7 15,4-7 0,7 3-55,3-6 0,4 0-15,1 0 0,5 0-11,0 0 1,5 0-16,-5 0 0,4 0-350,-4 0 370,0 0-232,2 0 123,-5 6 1,4-2 14,-6 5 0,1-1-125,-1 1 1,-5 3 269,1-8 0,-1 7 0,6-3 0</inkml:trace>
  <inkml:trace contextRef="#ctx0" brushRef="#br0">12540 7236 7979,'-7'0'-50,"-1"5"92,3 0 99,3 6-58,-10-3 0,10 1-170,-3 1 64,4-7 228,1 9-262,6-10 63,2 4 0,2-6 38,-1 0 1,2-1-145,8-4 0,-3-3 58,3-6 0,-3 0-117,-2-1 1,0 0-57,0-4 118,-6 3 1,3-5 110,-6 7 0,0 0-63,-5 0 87,0-1 0,-7 3-55,-2 2 1,-4 2 160,-1 4 0,-5 2-87,0-3 1,-5 5 60,5 5 0,0 1-149,5 4 1,2 3-136,2-4 1,4 4-287,6 1 1,1-5 81,4 1 370,9-1 0,8 6 0,7-1 0</inkml:trace>
  <inkml:trace contextRef="#ctx0" brushRef="#br0">13493 6980 8028,'-9'0'-1002,"-1"0"798,1 0 327,1 0 0,-3 7-236,6 2 485,0 4-211,5 7 0,0 1 48,0 2 1,0 4-201,0-3 1,2 3 0,3 1 1,-2-1-96,6-3 0,-4 1-184,4-6 0,-4 5 43,5-5 0,-6 0 226,6-5 0,-7 0 0,3 0 0</inkml:trace>
  <inkml:trace contextRef="#ctx0" brushRef="#br0">14261 6255 8036,'0'-9'0,"0"-1"-338,0 7 315,0-3 349,0-1-93,0 6 0,0-4 76,0 10-145,0 3 1,0 11-2,0 0 0,1 6-108,4-1 0,-3 3-130,2 1 1,-2-1 61,-2-3 0,0 1-341,0-6 0,5 4 183,0-4 1,1 0-172,-1-4 0,-2-6 342,6 1 0,1-7 0,4 3 0</inkml:trace>
  <inkml:trace contextRef="#ctx0" brushRef="#br0">14801 6412 8050,'8'-8'-1099,"5"1"1096,-4 7 0,4-4 37,1-1 1,-5-6-11,1 1 0,-1 2 16,6-1 1,-3 0 122,-2-6-131,2 1 0,-10-2 63,3-3-56,3 4 0,-7-6 28,4 7-36,-3 0 14,-9-1 15,6 1 0,-12 0 14,3 0 0,-2 1-33,-2 4 0,-2 2 6,-3 7 1,3 0-12,-3 0 0,3 7-6,2 2 0,0 5-161,0 5 165,6 3 1,-3 7-178,6-1 0,0-4-260,5 0 1,0-2-383,0 1 785,0 4 0,0-11 0,0 5 0</inkml:trace>
  <inkml:trace contextRef="#ctx0" brushRef="#br0">14318 7094 7989,'-8'9'-577,"3"1"396,-3-7 1,7 10 189,-4-4 1,3-1 694,2 2-680,0-1 71,0 5 1,2-4-119,3-1 0,-2-6 66,6 2 0,1-5-118,4-5 0,-5-2 23,1-8 1,-1 1 28,6 0 1,-6 0-20,1-1 0,-7-4-20,1 1 1,-2-1 101,-2 4 1,0 1-50,0 0 1,-2 4 185,-2 1 0,-4 4-106,-6-4 0,-1 6 96,1-2 1,0 5-127,0 5 1,-5 2 6,0 8 1,5 4-312,4 0 1,7 4-46,-2-4 308,4 7 0,1-11 0,0 6 0</inkml:trace>
  <inkml:trace contextRef="#ctx0" brushRef="#br0">15085 6952 7881,'0'14'-219,"0"-6"110,0 5 0,0-6 257,0 8 0,-4 5 255,-1 4 0,0-2-331,5 2 0,0-5-218,0 4 0,0-5-666,0 1 424,0-3 185,0-2 203,0-6 0,0 4 0,0-4 0</inkml:trace>
  <inkml:trace contextRef="#ctx0" brushRef="#br0">15896 6056 8004,'14'2'-311,"0"3"1,-4 2 900,-1 8-176,7-1-149,0 6 0,6 4-53,-3 9-93,-3 4 0,9 7-32,-6 3 1,5 4 159,-5 6-1081,6-1 731,-9-5 83,4 4 1,-6-4-8,1 6 1,-7-2-203,-4-3 0,-2-3 81,-2-6 0,-6 3-98,-4-4 1,-3 4-667,-1-8 395,0-3-131,0 6 648,-7-11 0,4 5 0,-4-7 0,6 0 0,3 1 0</inkml:trace>
  <inkml:trace contextRef="#ctx0" brushRef="#br0">14261 5843 8062,'-14'0'-80,"-1"0"66,1 6 1,0 8 322,0 10-355,0 16 64,-1 10 1,10-11 0,1 3-1178,-1 6 0,0 3 1249,3 7 1,1 3-1,-2 10 1,0 3-41,2 6 0,2 1 1,-1-5-1,0 0-118,0 3 1,0-2 0,1-7-1,1-2-23,2-6 0,2-1 0,0-7 0,5-2-22,4-8 0,3-3 0,18 24-458,7-18 0,1-11 329,4-12 0,2-8 242,7-7 0,0-1 0,0 2 0,0-4 0</inkml:trace>
  <inkml:trace contextRef="#ctx0" brushRef="#br0">15668 5914 7942,'0'14'-100,"5"5"70,0 0 1,6 13 125,-2 1-10,-2 13 1,5 7-1440,-2 14 1362,-4-1 19,1-21 1,-1 0 67,-5 36 0,5-38 0,-1 1 8,-2-4 1,-1 0 0,3 34 183,-5 2-770,0-3 375,0-2 0,-2-6 52,-2-4-607,2-2 463,-11-2 0,4-5-104,-10 0-298,3-6 284,-4 3 317,5-7 0,0 4 0,-1-3 0,-2-7 0,1-4 0,-2-4 0</inkml:trace>
  <inkml:trace contextRef="#ctx0" brushRef="#br0">14147 5843 8034,'-8'0'-372,"-4"-2"-46,2-2 0,4 0 327,1-5 395,-3 0 1,7-1-108,-4 1-95,10 5 0,4-2-5,10 6 0,-2 0 5,7 0 1,0 0-145,4 0 11,1 6 1,1-4-60,3 3 147,-3-4 0,5 4 31,-7 0-435,0 0 209,1 1 1,-7-3 73,-3 6-488,3-5 341,-6 8 1,3-9 210,-10 7 0,4 6 0,-5 6 0</inkml:trace>
  <inkml:trace contextRef="#ctx0" brushRef="#br0">14204 7336 8034,'-13'9'-316,"4"1"-395,-4-1 1061,5 5-136,0 1 0,2-6-30,6 0 1,6-4-39,4 5 0,9-7-44,5 2 1,4-4 30,5-1 1,-1 0-168,6 0 13,-7-6 0,9 3 84,-7-7 1,5 7-144,-5-2 0,0 4-111,-4 1 0,-6 0 191,1 0 0,0-7 0,4 0 0</inkml:trace>
  <inkml:trace contextRef="#ctx0" brushRef="#br0">15427 5871 7970,'0'-15'-150,"0"-4"1,0 3-524,0-3 449,6 3 597,2 2-206,0 6 0,6-3 23,0 6-121,0 0 0,12 5 3,-7 0 0,6 7 6,-1 2 1,3 4-65,1 1 1,-1 0 59,-3 1 0,1-6-135,-6 0 0,4 1 123,-4 4 0,0-4-152,-4-1 0,-6-4 137,1 4-230,-1 1 191,-1 4 1,0 2 22,-3 3 0,-4 0-4,4 9 1,-4 5 106,-1 15 1,-4 9-117,-1 9 0,-5 7-148,8-33 0,0 0 0,-3 1 0,0 0 213,3 6 1,0 1-849,-1 0 1,1-1 792,1 0 1,2-1 10,-1-3 0,0-1 1,0 36-1246,0-7 1280,0-6-145,6 4 1,-3-18-42,7-4 0,-7-4 421,2-10 1,-4 5-312,-1-5 0,0 2 780,0-2 0,0-3-745,0 3 0,0-8 1294,0-1-1080,0-7-128,0 4 0,-6-7 143,-4 0-224,4-6 2,-7 5 1,6-12-131,-8 4 126,1-3 1,0-2-219,0 0 1,-2-2 64,-3-3 1,3 2-195,-3-6 169,-3-1 1,5-4-57,-7 0-662,0 6 860,-4-5 0,-1 5 0,1-6 0</inkml:trace>
  <inkml:trace contextRef="#ctx0" brushRef="#br0">14673 7919 8202,'0'7'0,"0"6"-300,0-3 152,0 2 0,0 9 369,0 2 1,5 17 734,0 7-794,6 13 0,-8 11-267,1-31 1,1 1-1,0 38 137,0-38 0,0-1 0,-2 26-194,1-5 0,-2-10 74,-2-13 0,0-5-444,0-9-226,0-4 316,0-12-633,0-1 1075,0-7 0,-6-13 0,-2-3 0</inkml:trace>
  <inkml:trace contextRef="#ctx0" brushRef="#br0">14559 8558 8151,'0'22'-67,"0"-1"24,0-7 113,0 0 1,2 5-58,3 0 48,3 7 0,7-9 225,4 7-705,-3-7 308,11 10 1,-5-11 161,7 3-119,-7-10 45,5 4 1,-12-12 105,4 4-29,-3-3 0,-2-7-240,1 0 82,-1-6 1,-2 3 23,-2-6 1,3-2-69,-4-3 1,4 2 22,1-7 0,5 5-379,0-5 504,6 1 0,-3-6 0,7 1 0</inkml:trace>
  <inkml:trace contextRef="#ctx0" brushRef="#br0">13948 9411 8197,'0'-9'-1140,"0"-1"570,0 1 1215,-6 1-402,4 2 0,2 6-22,10 0 1,2 0-14,2 0 0,5 11-98,0 3 194,7 10-225,-4-2 1,1 6-91,1 1-61,0-1 87,-2-6 0,-1 5-192,-7-3 268,0-4 18,0 7-437,-6-11 210,-2 4 1,-6-1-2,0 0-385,0 0 287,-6-5 0,-2-4 18,-6-1 1,0-4-79,0 5 0,-1-7-172,1 2 449,0-4 0,-7-1 0,-1 0 0</inkml:trace>
  <inkml:trace contextRef="#ctx0" brushRef="#br0">14161 9440 8188,'0'14'-58,"5"0"14,0 0 1,1 5 307,-1 0 280,3 7-380,6-4 0,0 6-85,0 1 1,-4-1-230,-1 0 1,1-6-19,4-3 125,0-3 1,0-3-324,1-4 1,-1-2 88,0-7-160,0 0 63,1 0 1,-1-7 103,0-2 0,-5-4 270,1-1 0,-7 0 0,2 0 0,-4-1 0,4 1 0,0 0 0,0 6 34,-5-5 0,0 10 105,0-6 1,0 4 35,0-4 315,0 5-117,0-2-171,0 0 1,4 3-86,1-7 0,1 7 78,-1-2-293,-3 4 90,10 1 0,-8 0-79,5 0-77,-6 0 168,4 0 0,-3 1-8,1 4 1,0 3-34,-5 6 1,0 0-13,0 1 0,0 0 43,0 4 1,0-3-7,0 3 0,0-2-2,0 2-11,0-3 23,0 5 0,4-12 7,1 1-6,6-1 0,-3 1-184,6-1 165,1-6 22,-1 10-6,0-12 1,-4 6-21,-1-7 66,-6 6-51,3-4 1,-6 6-9,0-4-127,0-2 135,-6 11 0,-2-7-258,-6 3 127,6 4 1,-4-11-507,2 2 646,-3 4 0,-1 0 0,0 6 0</inkml:trace>
  <inkml:trace contextRef="#ctx0" brushRef="#br0">14872 9738 8071,'-14'14'0,"6"1"-137,3-1 1,2 0-254,-2 0 0,4 1 273,-4-1 0,4 0 69,1 0 1,0 0-495,0 1 542,0-7 0,0 4 0,0-4 0</inkml:trace>
  <inkml:trace contextRef="#ctx0" brushRef="#br0">15100 9497 7942,'-7'22'-356,"6"5"356,-6-12 17,7 12-15,0-5 1,0 5 76,0-3 0,5-2 174,0-3 0,4-3-237,-4 3 0,5-8-13,-6-2-62,1-6 121,-5 4 13,0-7-279,6 0 96,-4-7 1,4 4-372,-6-6 281,0-1 1,0-4 12,0 0 1,0 4-323,0 1 331,0-1 94,0-4 1,-1 6 3,-4 4 78,3-4 0,-4 6 0,5-4 0,-4 6 0,3-7 0,-10 6 0,4-5 0</inkml:trace>
  <inkml:trace contextRef="#ctx0" brushRef="#br0">15043 9440 7942,'-8'-7'-313,"0"4"-37,3-6 1,4 4 587,-4-4-174,-3 5 50,6-2 220,-4 6-32,6 0-191,0 0-127,6 0 105,-4 0 1,11 2 9,-4 2 1,4 4-2,1 6 0,0 2-41,0 3 1,1-1-16,-1 5 0,0-4-168,0 5-70,-6-7 207,5 10 0,-10-6-105,7 2 0,-7 3 46,1-7 0,-4 4-161,-4-4 1,1 5 95,-7-5-168,1 0 112,-6-5 1,3 0 0,2 1 1,-2-8-297,2-2 464,4-3 0,-7-2 0,5 0 0</inkml:trace>
  <inkml:trace contextRef="#ctx0" brushRef="#br0">15285 9369 7942,'0'28'-139,"0"0"156,-7 1 1,6-1 11,-4 1 0,3 6 90,2 2 1,0-2 191,0-2 0,0-3-55,0-1-413,0-1 95,0-6 1,7-7-160,2-11 1,-1-2 92,1-2 1,1 0-410,4 0 320,0-6 0,1-7-329,-1-6 244,0-6 302,0 3 0,7-13 0,1-1 0</inkml:trace>
  <inkml:trace contextRef="#ctx0" brushRef="#br0">15484 9539 7942,'-7'14'-533,"6"1"618,-6-1 1,7 0 372,0 0 0,0 1-251,0-1 1,0 0-141,0 0 0,0 0-222,0 1 84,7-1 68,-6 0 0,12-4-152,-4-1 113,4-6-23,1 3-381,7-6 296,-5 0 0,4-7 14,-6-8-128,1 1 129,5-6 1,-6 4 13,0-3 1,1 1 45,-6-5 1,-2 5 20,-3-1 1,-2 4 5,-2 0 0,0 1 208,0 0-78,0 6 1,-6-3 308,-4 6-225,-3 1 0,-1 10 33,0 3 1,4 10 106,1 5 1,1 4-167,-1 6 1,-2-3-40,6 7 0,0-5-159,5 5-63,0 0 219,6-2 1,2-1-938,7-6 426,-1-1 413,6-6 0,2-1 0,7-7 0</inkml:trace>
  <inkml:trace contextRef="#ctx0" brushRef="#br0">16081 9383 7874,'-21'-10'0,"-3"1"62,4 6-56,-1-4 1,12 3 232,-1-1-98,7 0-13,-3 12-136,6 0 0,5 8 2,-1-1-526,7 0 311,-3 0 1,7-6 17,-1-3-485,0 3 688,0-7 0,0 6 0,1-7 0</inkml:trace>
  <inkml:trace contextRef="#ctx0" brushRef="#br0">16166 9269 7874,'-2'14'0,"-2"1"0,1-1 215,-7 0-1,7 7-130,-3 7 0,6 4-62,0 5 0,0 1 276,0 5-466,0 0 165,0-7 1,-5-1 162,0-7-694,0-6 286,5 5-566,-6-11 427,4-2 387,-10-8 0,10-12 0,-4-2 0</inkml:trace>
  <inkml:trace contextRef="#ctx0" brushRef="#br0">15995 9525 7874,'0'-14'-646,"0"0"451,0-1 1,0 1 644,0 0-183,7 0 0,7 6-428,2-5 98,4 12 0,1-6 69,3 7 1,2 0-29,3 0 1,-2 0 45,-4 0 0,4 7-1,-3 2 1,-4-1 31,-1 1-237,-3 1 201,-2-2 1,-6 4-195,-3-2 187,-3-4-47,-2 7 25,0-12 8,0 12 0,-7-7 44,-2 4 1,-4 3 98,-1-4 1,-2-1-93,-3 1 0,3-1 246,-3 2-154,4-4 42,0-6-541,1 0 226,6-6 1,2-4 80,6-9-545,6-3 286,2-6 110,13-1 200,-5-5 0,10-3 0,-3-5 0</inkml:trace>
  <inkml:trace contextRef="#ctx0" brushRef="#br0">16422 9155 7874,'-5'10'-89,"0"-1"1,1-4-16,4 5 26,0-1 0,1 5 347,4 0 21,3-6-266,12 5 1,-4-11-244,3 2 100,3-2 1,-1 3-396,3-1 301,2 1 0,-8-6 17,6-4-224,-7 3 420,10-10 0,-11-3 0,4-7 0</inkml:trace>
  <inkml:trace contextRef="#ctx0" brushRef="#br0">16607 9056 7874,'-14'14'-236,"-1"0"1,6 7 575,-1 3-77,7 9-102,-3-3 1,6 11 37,0-3-39,6 3-32,2-5-612,0-1 317,5-13 1,-5 2 96,6-10-531,0 3 401,-6-15 0,5 4 200,-4-6 0,4 0 0,1 0 0</inkml:trace>
  <inkml:trace contextRef="#ctx0" brushRef="#br0">16763 9113 7874,'-9'27'-866,"-1"-4"722,7 4-1,-3-11 329,6 11-169,0-11 1,-5 9 20,0-6-123,1 6 108,4-9-49,0 4 0,-2-7-38,-3-3-76,4 2 139,-6-10 1,1 4 0,3-6-5,-7 0-4,7 0 1,-5-5 138,4 1-150,2-1 0,-11-1 241,12 4 19,-6-11-207,7 12 20,0-12 6,0 12-161,0-12 133,0 11 7,7-10-17,-6 10 0,10-6 156,-6 3-91,0 4 1,-5-4-73,0 10 318,0 3-184,0 6 0,-2 7-37,-2 2-45,-4 4-105,-7 8 0,0 0-339,-4 2 205,3-2-36,-11 0-491,11-11 229,-4 9 87,5-17 386,8-2 0,-6-8 0,5-6 0</inkml:trace>
  <inkml:trace contextRef="#ctx0" brushRef="#br0">16706 9440 7874,'10'6'-43,"-1"3"0,-1 6 298,2 4-409,2-4 169,-4 0 1,5-3 56,-4-2 1,2 2-110,-6 3 0,5-1-345,-6 0 228,1-6 0,1 5-215,-4-12 102,4 12 198,-12-5-183,-2 6 84,-6-6 0,0 0 37,-1-4 298,1-2-220,0 4 1,0-6 21,0 0 1,4 0 178,1 0 119,-1 0-103,2 0 174,-4 0 23,10 0-79,-4-6-5,6 4-111,0-4 0,0 5 0,0-4-262,6 3 172,-4-4 1,5 4 80,-2-2-362,3 2 146,0-11 1,5 12-209,-4-4 158,-3-3-27,7 0 1,-5-6-506,6 0 334,-6 0 307,11-1 0,-10-5 0,12-2 0</inkml:trace>
  <inkml:trace contextRef="#ctx0" brushRef="#br0">17261 8956 7870,'-14'0'0,"4"-4"-219,1-1-1,5 0 275,-2 5 1,6 2 292,0 2-252,0 4 1,0 7-191,0-1 119,6 0 0,-2 0 18,5 0-332,-6 1 180,4-1 0,-7 0 18,0 0 0,0 5-76,0 0 1,0 0 181,0-5-48,-7 1 23,-1-1 1,-6 5 21,0 0-58,6-7 39,-5 1 0,7-10-1,-3 7 1,-2-6 43,6 6 3,-6-7-90,9 3 1,-4-7-16,6-4 0,6-3-109,4-6 7,2 0 133,2-1 0,1 1-19,-1 0 13,0 0-23,0 6 234,1-5-101,-8 12 0,6-7-124,-3 3 178,-4 3-56,7-4 0,-10 12 10,6 4 0,-6 3 112,2 1 0,-3 6-11,-2 4-129,0 3 1,0-3-99,0-1 1,0-1 131,0 2-24,0-3-311,0-7 166,0 0 1,0-4 9,0-1-68,0-6-61,0 3 100,0-6-187,0 0 337,0-6-93,0 5 29,0-6 0,-2 3 80,-3-1 1,-3 0-29,-6 5 0,0-2 161,0-2 1,0 2-145,-1-3 1,1 4 98,0 1 0,-2 0-85,-3 0 0,3 0 87,-3 0-180,4-6 108,0 4-73,1-4-148,6 6 196,2 0-217,6 0 201,0 0-194,6 0 70,2 0 1,8-5 17,3 0 0,-3-4-15,3 4 1,1 0-47,-1 5 71,0 0 47,2-6 0,-6 4-14,4-2 1,-3 4-41,-2 4 26,1-2 8,-1 11 0,-1-6-32,-4 8 208,4-7-167,-12 4 0,6-4 173,-7 6-163,0 0 0,0-6 1,-2 8 93,-3-6-85,-3 12-6,0-13 59,-4 12-47,4-7 0,-8-1 6,-3-4 0,3 4-2,-4-5 0,6 1-27,-1 1 0,1-7-7,0 2 0,4-4 30,1-1-25,-1 0 17,3 0 1,-1-5 33,3 1-44,3-7 242,-4 3-218,6-7 78,0 1 46,0 6 1,6 2-92,4 6 89,-4 6-96,7-4 1,-10 11 41,6-4-173,1 4 130,-2 1 1,4 0-232,-2 0 237,-4-6-7,7 5-251,-12-5 225,12 6 1,-11-5-72,2 1 1,0-7-123,0 2 165,-2-4-140,4-1 107,-6 0-22,0 0 219,0-6-171,0 4 30,0-4 1,2 1 7,3 1-17,2-1 7,14 5 0,-5-6 0,4-2 0</inkml:trace>
  <inkml:trace contextRef="#ctx0" brushRef="#br0">17616 8971 7978,'-5'14'181,"1"0"151,-7 0 0,9 0-100,-3 1 1,4 4 29,1 0 0,1 0 72,4-5-574,-3 0 232,10 0 1,-5-4-658,2-1 376,-3 1-141,1-3-306,-6 0 529,12-7-111,-11 0-106,4 0 121,-6 0 275,0 0-287,6 0 142,-4-7 279,4 0-14,-6-8-57,0 7 1,2-3-131,2 7 198,-2-7-56,4 9 0,-4-4-95,3 6 188,-4 0-70,6 0 0,-6 0-56,4 0 1,-4 6 0,6 2-72,-7 6 68,0-6 5,0 5-75,0-5 68,0 6-12,0 0 1,-5-4-5,0-1 1,-6-1-3,2 1 13,-4 4-11,-1-11 1,0 10-9,-1-2-45,1 2 55,0-4 0,5 5 133,-1-4-57,1 4 0,-1 1 67,1 0-117,5 1 15,-2-7 0,8 3 45,2-7-37,-2 1-11,11 1-4,-5-4 1,6 4 24,0-6-15,0 0 7,0 0 48,1 7 0,-3 0 6,-2 8 1,-2-1 31,-4 0-97,-2 0 0,4 2 214,-6 3-201,0-3 0,0 6 53,0-3 116,0-3-83,-6 4 0,4-10-7,-2-1-183,2-6 24,2 10-58,0-11 0,0 2 95,0-8 1,2-4-605,2-6 273,4-7 159,7 5 1,-3-4-91,-2 5 0,2 1 38,-2 0 1,2 1-44,3 4 1,-1-2 261,0 6 0,7-6 0,1 3 0</inkml:trace>
  <inkml:trace contextRef="#ctx0" brushRef="#br0">17929 9482 7901,'8'0'-1495,"5"0"1583,-6 0 0,3 0-23,-1 0 179,-5-6-244,2 4 0,0-4 0,2 6 0</inkml:trace>
  <inkml:trace contextRef="#ctx0" brushRef="#br0">13294 10748 7949,'0'19'-309,"0"0"155,-6-7 208,4 15 1,-4-5 322,6 7 1,1 5-163,4 4 1,-2 3-31,7 2 1,-7-2-120,2-3 1,1-3-145,-1-7 1,1-1-102,-1-3 0,-4-4 50,4-6-170,-3-6-58,-2-1-6,0-7 0,0-2 37,0-3 0,0-3 21,0-6 1,0 0 304,0 0 0,0 0 0,-7-7 0,-1-1 0</inkml:trace>
  <inkml:trace contextRef="#ctx0" brushRef="#br0">13308 11004 7949,'0'-21'-539,"-4"5"-67,-1-3 0,0 3 202,5 2 923,0 0-296,0-7 1,6 10 27,4-3 154,-4 9-158,7-1 1,-4 1 42,10 1-135,-3-1-1,5 5-132,-1 0 25,-4 0 1,9 5 53,-6-1 0,0 6-82,-5-5 0,1 6 186,-1-2-513,0 4 209,0-5 1,-6 4 11,-3-2-193,-4 2 156,-1 3 1,0-1-203,0 0 84,-6 0 193,-2 1 0,-6-1 1,0 0 3,0 6-35,-1-4 183,1 5-64,0-7 0,4 0-42,1 0 0,6 1 107,-2-1 0,3-5 35,2 1-53,0-1 1,7 4-72,2-4 5,4-2 35,7-7-124,-4 6 93,11-4 0,-10 4 17,7-6 106,-6 6-130,2-4 0,-3 11 8,-2-4 160,2 10-175,-15-3 0,9 6 25,-7-3 179,1 3-171,-5 0 1,-6 5-39,-4-3 1,-2-4 51,-3-1 1,6-3-253,0-2-34,-1-6 256,-4-2-660,0-6 201,6 0 125,-5 0 0,7-6-76,-4-3 0,4-9 383,6-1 0,-6-6 0,-2 3 0</inkml:trace>
  <inkml:trace contextRef="#ctx0" brushRef="#br0">13891 11117 7949,'14'0'54,"1"0"-54,-1 0 110,0 7-97,0-6 0,2 5 13,3-6-185,-3 0 173,4 0 0,-1 0-171,0 0 0,2-1-252,-2-4 0,-3 4 72,3-4 0,-5 2 337,-5-2 0,4-3 0,-5-6 0</inkml:trace>
  <inkml:trace contextRef="#ctx0" brushRef="#br0">14048 11274 7949,'-15'22'0,"3"3"0,2-6 0,4 0 685,6-5-232,0-6 0,0 5-506,6-12 232,2 6 0,6-7-95,1 0 1,5 0-210,4 0 1,-2 0 200,2 0-991,-1-7 656,6 6 0,-1-12-942,1 4 1201,-1 2 0,0-12 0,1 3 0</inkml:trace>
  <inkml:trace contextRef="#ctx0" brushRef="#br0">14744 10861 7946,'-12'15'-221,"2"-1"0,-1 0 88,6 0 1,-4 8 944,4 7-321,0-1-232,5 20 1,0-9-7,0 13 1,0-1 18,0 1-313,0 3 171,0-17 0,0 8-419,0-13 149,7 0 102,1-11 1,6-3-984,0-9 501,0 2 237,0-10 283,7 4 0,-5-6 0,4 0 0</inkml:trace>
  <inkml:trace contextRef="#ctx0" brushRef="#br0">15100 10762 8399,'-8'0'1287,"1"0"-1071,7 0-107,0 6 80,0 8 1,-1 2-88,-4 3 0,4 2-180,-4-2 0,3 6 95,2-1 1,-4-4-338,-1-1 320,0 3 0,5 0 0,0 7 0</inkml:trace>
  <inkml:trace contextRef="#ctx0" brushRef="#br0">15512 10847 7848,'-14'8'0,"1"0"489,4-3 1,-2-2 113,6 6-489,-6-6 203,9 10-355,-4-11 132,6 4-15,0-6 1,6-2-219,4-2 1,-2-4-164,1-6 225,1-1 51,-3 1 1,5 0 138,-8 0-310,1-1 291,1 1 0,-4 0 347,3 0-428,-4 6 21,-7-5 1,-7 18-78,-6 0 1,0 12-183,5 7 0,0 3-1310,0 1 1535,-1 1 0,1 5 0,0 3 0</inkml:trace>
  <inkml:trace contextRef="#ctx0" brushRef="#br0">15100 11601 7898,'-8'6'8,"1"-5"108,7 6 183,0-1-122,0-4 0,7 2 147,2-8-840,4-4 408,1-6 0,0-5-539,1 0 348,-1-7 173,0 11 1,-5-11-240,1 7 368,-7 0 1,3-1 177,-6 4-118,0 2-33,0 1 0,-6 12 127,-3-4 1,-4 5-93,-1 5 1,0 3-4,-1 6 0,1 5-453,0 0 391,6 0 0,-5 1 0,5 2 0</inkml:trace>
  <inkml:trace contextRef="#ctx0" brushRef="#br0">15540 11345 7896,'0'14'-234,"0"0"1,0 0 752,0 1-183,0-1-130,0 0 1,0 2 118,0 3-156,0-3-161,0 10 0,-1-10-159,-4 3 1,4-3-99,-4-2 0,3 0-933,2 1 1182,0-8 0,0 0 0,0-7 0</inkml:trace>
  <inkml:trace contextRef="#ctx0" brushRef="#br0">15967 10833 7888,'14'6'-2,"-1"-3"161,-4 7 1,4-5 101,-4 4 0,4 2 71,1 8 1,-4 3-29,-1 7-260,-6 5 122,10-4 0,-11 11 50,2-3 1,-2 3 89,-2 2-466,0-7 190,0 6 1,-2-11 211,-2 7-1766,-4-13 1047,-7 8 1,1-15 26,0 6 450,0-13 0,0 14 0,-1-9 0</inkml:trace>
  <inkml:trace contextRef="#ctx0" brushRef="#br0">16777 11146 7868,'15'0'0,"-1"0"-471,0 0 145,7 0 0,-6 0 1175,12 0-558,-5 0 1,7 0-212,-1 0 0,1-5-345,-1 0 0,-4-1 149,-1 1-561,-5 4 182,2-6 495,-5 1 0,-1-2 0,0-6 0</inkml:trace>
  <inkml:trace contextRef="#ctx0" brushRef="#br0">17019 10961 7868,'0'8'0,"0"0"656,0-4-221,0-2-162,6 4 0,-2 1-31,5 2 1,1 4 77,4 1-489,0 0 185,0 0 0,2 1 48,3-1 0,-3 0-303,3 0-327,-4 0 379,0 1 65,-7-1 0,3-5-108,-7 1 0,1-5-123,-5 4-614,-6-6 454,-2 10 513,-6-12 0,-1 6 0,1-7 0</inkml:trace>
  <inkml:trace contextRef="#ctx0" brushRef="#br0">17730 10662 7933,'0'15'229,"0"-1"-23,0 0 1,0 6 336,0 4 1,2 5-7,2 4-377,-2-3 18,11 11 1,-10-5-409,6 7 122,-6 0 90,10-7 1,-10-1-804,7-7 405,-7-6 223,9-1-965,-10-7 379,4-6 779,1-2 0,0-6 0,8 0 0</inkml:trace>
  <inkml:trace contextRef="#ctx0" brushRef="#br0">17844 10847 7916,'0'-14'0,"0"0"0,0-1 335,6 1-144,-4 0 0,6 1 236,-4 4-209,4 3-55,6-1 1,-1 4-121,-4-6-2,10 5-116,-15-2 1,15 6-114,-10 0 1,4 0 112,1 0 1,-5 0-431,1 0 397,-7 0-263,3 0 237,-6 6 0,-1 2-131,-4 7 135,3-1 1,-15 0-23,3 0 223,-4 7-146,4 1 1,0 0 330,0-3-158,6 3 0,-3-6-84,6 3 141,-6-3-66,9-2 1,-4 0-36,6 0 1,2-1 15,2-4 1,4 4 240,7-3-257,-1-4 17,0 6 26,0-4-18,0 7-45,1-1 1,-7 0 32,-4 0-12,-2-6 0,-2 5 13,0-4 0,-2-1-59,-2 2-113,-4-1 0,-7-1-383,1-3 225,0-4 119,0-1 1,0 0-589,-1 0 323,1-6 167,6-2 241,-4-6 0,4-13 0,-7-3 0</inkml:trace>
  <inkml:trace contextRef="#ctx0" brushRef="#br0">17957 10563 7884,'10'-5'0,"-1"0"412,-5 1-207,8 4 0,-4 0 68,6 0 215,1 0-219,-1 0 0,0 0 34,0 0-669,0 0 284,1 0 1,-1 0-1016,0 0 573,0 0 135,0 0 389,1 0 0,-1-7 0,0-1 0</inkml:trace>
  <inkml:trace contextRef="#ctx0" brushRef="#br0">18228 10392 7884,'0'8'170,"0"5"0,0-10 95,0 6 0,0 1 198,0 4 0,0 0-283,0 1 1,0 0-206,0 4 1,0-1-946,0 5 508,0-5 255,6 2 207,-5 1 0,12 1 0,-5 6 0</inkml:trace>
  <inkml:trace contextRef="#ctx0" brushRef="#br0">18484 10790 7802,'-10'0'479,"1"0"-251,5 0-39,-2 0 0,8 0 194,2 0 1,0 0-110,5 0-569,1 0 199,4 0 0,0 5-163,0 0 1,5-1-332,0-4 1,0 0-360,-5 0 949,0-6 0,1-2 0,-1-6 0</inkml:trace>
  <inkml:trace contextRef="#ctx0" brushRef="#br0">18540 10932 7802,'-8'8'677,"-4"5"-261,10-5-1,-4 0-302,6-2 42,0-6 0,6 0 207,4 0-710,2 0 330,3 0 0,4 0-249,0 0 0,1-2-964,-1-2 1231,-3 2 0,11-10 0,-5 4 0</inkml:trace>
  <inkml:trace contextRef="#ctx0" brushRef="#br0">19351 10492 7881,'-8'-14'0,"2"4"210,6 1 5,0 5 134,-7-2 213,6 6-135,-6 0-212,7 6 66,0 9-107,0 13 1,0 15 29,0 9 0,0 9-13,0 6 0,0 7-264,0 2 1,2-36 0,1 0 80,2 36 0,6-6-822,-2-9 465,4-15-148,1-5 0,2-19-1263,3-3 1760,-3-9 0,11-4 0,-5-6 0</inkml:trace>
  <inkml:trace contextRef="#ctx0" brushRef="#br0">19678 10406 7881,'0'8'347,"-2"5"131,-3-4 1,4 4-147,-4 1 0,4 2 151,1 3 0,-5 3-64,0 7-829,0-1 354,5 0 0,0 1-197,0-1 0,0-6-392,0-3 0,2-3-282,3-2 927,-4-6 0,12-1 0,-5-7 0</inkml:trace>
  <inkml:trace contextRef="#ctx0" brushRef="#br0">20076 10563 6678,'8'0'-577,"0"-5"577,-4 0 0,0-4 0,5 4 0,1-6 0,4 2 0,-2-9 0,-2-1 0,3-1 0,-4 1 0,2 1-137,-1-5 98,2 5 15,-10-2 1,4 6 163,-6-1 0,-2 7-36,-2 4 1,-4 2 100,-6 2 0,-2 3-94,-3 7-310,-3 6 256,0 12 0,-5 0 65,3 1-676,4-1 482,-1 1 1,7 5 0,0 3 0</inkml:trace>
  <inkml:trace contextRef="#ctx0" brushRef="#br0">19749 11174 7832,'-8'8'-1574,"-5"5"1312,12-12 213,-12 12 79,12-5-1,-6 0 115,7 4-81,0-10-16,0 4 1,2-6 3,3 0 1,-2 0-43,6 0 1,1-1-8,4-4 0,-1-5-132,-4-9 168,4 4-16,-5-6 1,4 2-202,-2 0 199,2 0-20,-10-1 0,6 4 7,-3-3 1,-4 3-21,4 2 246,-4 0-111,-1 6 0,-1 0-95,-4 3 0,-3 4 13,-6-4 0,1 10-116,4 4-6,-4 4 113,5 1 1,-1 5-522,-1 0 490,7 0 0,-3-5 0,6 0 0</inkml:trace>
  <inkml:trace contextRef="#ctx0" brushRef="#br0">20204 10890 7832,'0'8'-1705,"0"0"1354,0-4 356,0-2-1,0 11 0,0-6 404,0 8-169,0-1-176,0 0 0,0 0-213,0 1 0,-5-1 10,0 0-232,1 0 372,4 0 0,0 1 0,0-1 0</inkml:trace>
  <inkml:trace contextRef="#ctx0" brushRef="#br0">20687 10193 7816,'8'6'-458,"3"-2"-57,-6 5 0,6-4 1141,-2 4-178,-2 1-172,5 10 1,-5-2 44,2 5-113,4 1-80,-12 5 1,12 5 25,-3 4 1,-4-1 158,-1 0-361,3 1 93,-7 5 0,5 0 12,-6-1 1,-1 1-206,-4 0 1,-3-2-294,-6-3 1,-5 3 210,0-3 1,-1-4-451,1-1 0,1-2 394,-5-3 0,5-1 286,-1-4 0,5-2 0,4-7 0,4 0 0,6 1 0</inkml:trace>
  <inkml:trace contextRef="#ctx0" brushRef="#br0">20844 11103 7816,'-7'8'-347,"-1"-2"0,-6-6 0</inkml:trace>
  <inkml:trace contextRef="#ctx0" brushRef="#br0">14545 12596 8004,'0'28'0,"0"1"-25,0-1 1,0 7 75,0 3 1,5 3 130,0 1 1,4 1 24,-4 0 0,4-2-304,-4-3 0,5-4-3,-6-5-34,1-7 74,1-1 1,-4-12 151,3 0-379,-4-5 193,-1 2 0,0-8 65,0-2-249,0 2 258,0-11 0,0 6-70,0-8 9,0-5 49,0 4 0,5-9 70,0 6 1,1 0-80,-1 5 1,-2-1 145,6 1 1,-4 2-132,5 2 233,-1-3-93,5 12 1,1-5-49,-1 6 1,0 0 10,0 0 0,-4 4-3,-1 1 1,-1 6-27,2-1 1,1 2 16,-7 2 1,1 1 27,-5-1-116,0 0 58,0 0 0,-6-4 34,-4-1-234,-2 1 196,-3 4 0,1-5 18,0 1-387,0-7 209,0 10 0,4-12-660,1 4 332,-1-3 457,-4-2 0,0 6 0,-1 2 0</inkml:trace>
  <inkml:trace contextRef="#ctx0" brushRef="#br0">14972 12852 7915,'9'0'-303,"1"0"868,-1 0-317,5 0 0,1 0-566,-1 0 85,6 0 123,-4 0 0,5 0-523,-7 0 282,6 0 191,-4-7 0,5 6-277,-7-4 102,-6-3 335,-2 7 0,1-12 0,0 5 0</inkml:trace>
  <inkml:trace contextRef="#ctx0" brushRef="#br0">15142 12866 8004,'-14'22'-1316,"-6"5"1151,4-11 1,0 4 717,7-6 0,5 1 194,0-1-483,2 0-94,2 0 1,0-4-2,0-1 0,8-6-96,6 2 1,2-3-57,8-2 1,-5 0-264,4 0 0,1 0-364,4 0 0,-1 0 610,-3 0 0,3-7 0,-5-1 0</inkml:trace>
  <inkml:trace contextRef="#ctx0" brushRef="#br0">15782 12439 7959,'-6'-8'-351,"-2"-4"1,-6 10 760,-1-2 1,6 10 240,0 8-291,5 7-209,-2 20 0,1 4 66,1 17 1,-1 4-4,5 10 0,0 5-387,0-36 1,0 0 0,0-2-1,1 1 155,1 1 1,1 0 0,0-5 0,2 0-120,9 36 0,0-10-268,1-4 1,0-10-402,4-4 378,-3-11 428,5-2 0,-4-11 0,-3 0 0,-3-1 0</inkml:trace>
  <inkml:trace contextRef="#ctx0" brushRef="#br0">16351 12766 7959,'8'-36'-1025,"4"-5"1,-8 5 1986,5-7-328,0-6-327,-1 5 1,-1-5 30,-7 6 0,0 2-104,0 3 0,0 0-27,0 10 0,-7-1-1,-2 15 0,-4-2 28,-1 12 0,0-6-87,0 5 0,-1 2 75,1 8 1,2 3-260,2 6 0,-1 2 45,6 3 1,1 3 142,4 6 1,0 1 29,0-1-708,6 1 376,2-1 0,1 1-35,1-1 1,-1-1-111,5-3 0,-4 2-162,-1-2 1,-4 1 108,5-1 0,-7 1-51,1-6 1,3 7 187,-2-3 1,-1-2 31,-4-2 0,-1-3 12,-4-2 1,2-2 186,-7-2 0,1-4-47,-5-6 1,-1 0 149,1 0 1,0-6 347,0-4-293,0-2-90,6-2 0,-3-5 130,6 0 1,0-5-45,5 5 1,2-5-116,2 5 0,4 0 64,7 5-187,-1 0 118,0 0 0,0 4-96,0 1 0,1 6-195,-1-2 0,5-1-242,0 1 1,0 0 51,-5 5 428,0 6 0,0 9 0,1 7 0</inkml:trace>
  <inkml:trace contextRef="#ctx0" brushRef="#br0">16365 13150 7959,'0'8'0,"0"-2"76,0 1 103,0-6-108,0 6 37,0-1 0,6-4-159,4 2 0,-2-1 70,1 2-254,1-3 130,4 4 1,-5-4 27,1 2-102,-1-2 0,4 6 105,-4-3 0,-2-2-84,-7 6 150,6 1 0,-4 4-71,2 0 1,-2 0 216,-2 1 0,-5-6 227,1 1 139,-1-1-423,5 5 0,0-4 24,0-1-179,0-6-143,6 4 0,2-14-199,6-2 236,0-4 0,7-1 180,-5-7 0,11-1 0,-5-6 0</inkml:trace>
  <inkml:trace contextRef="#ctx0" brushRef="#br0">16976 12368 7937,'0'-9'17,"0"-1"0,0 6-10,0-6 0,2 7 542,3-2 0,3 4-147,6 1 1,0 6 15,0 3-225,1 10-91,5 10 1,-4 2-29,3 7 0,1 5 216,-1 4-320,0 7 153,-5-10 1,1 12-12,-1-4 1,-1 3-127,-4 2 0,2 0-193,-6 0 0,0-5 95,-5 0 0,-2-2-89,-3 3 1,-3-9-197,-6-6 1,1-5-268,4 5 1,-4-7 127,4 3 0,-4-11 536,-1-4 0,-7 3 0,-1 0 0</inkml:trace>
  <inkml:trace contextRef="#ctx0" brushRef="#br0">15213 14458 7869,'0'-8'-119,"0"3"307,0 10 1,0 5 77,0 9 0,2 4-92,3 10 1,-4 4-273,4 5 0,1 1-8,-1 0 0,1-1-51,-1 1 1,-2-7 39,7-2 1,-5-9-178,4-1 1,-6-12-128,2 2 163,3-9 1,-5 1-250,6-6 507,-5-6 0,2-2 0,-6-6 0</inkml:trace>
  <inkml:trace contextRef="#ctx0" brushRef="#br0">15270 14558 8104,'8'-15'-125,"-3"1"1,3 0 259,1 0 0,-1 4-65,2 1 0,-1 4 111,5-4 0,1 5-127,-1 0 1,0-3 27,0 3 0,0-1-162,1 5 0,-1 0-42,0 0 0,-4 5 217,-1-1-466,-6 7 126,4-3 140,-1 7-230,-5-8 184,6 6 1,-7-5 64,0 6 0,-5 0-21,0 1 112,1-1 0,4 0 153,0 0 1,0 0-43,0 1 0,0-6-6,0 1 22,0-1-78,0 5 21,0 1-44,6-1 1,-3-5 18,7 1 0,-6-6-6,6 6 1,-7-1 124,2 6-145,3-1 1,-7 0 0,4 0 1,-4 1-5,-1-1 1,0 0 3,0 0 0,0 0-36,0 1 0,-4-6-34,-1 1-4,-6-7 1,3 8-322,-6-6 114,0-1 1,-1-4 79,1 0 0,5-4-260,-1-1 202,1-6-4,-6 3 0,6-6 238,0-1 0,-1 1 0,-4 0 0</inkml:trace>
  <inkml:trace contextRef="#ctx0" brushRef="#br0">15654 14359 7998,'8'0'-203,"-2"0"-79,-6 0 214,7 0 0,-4 0 155,6 0-328,1 0 183,4 0 1,0 0 100,0 0-455,1 0 219,-1 0 193,6 0 0,-4 0 0,5 0 0</inkml:trace>
  <inkml:trace contextRef="#ctx0" brushRef="#br0">15939 14231 7998,'0'14'0,"0"0"-521,0-6 326,0 5 0,0-4 238,0 10 0,0-2 261,0 7 1,0-7-390,0 2 0,1 4-75,4 0 1,-4-2-391,4-2 271,3-3 279,0-2 0,6 6 0,0 2 0</inkml:trace>
  <inkml:trace contextRef="#ctx0" brushRef="#br0">16365 14401 7982,'0'-27'-83,"0"4"0,0-4-71,0 3 1,-5 4 746,1 1 13,-1 9-457,5 4-67,0 25 1,0-2 28,0 16 0,1 2 164,4-2-392,-3 7 92,4-4 0,-1 5 79,0-3 0,-1-2-113,-4-2 0,5-6 35,0 0 1,-1-1-26,-4-8-191,7 0 75,-6-5-70,6-6-14,-1-8 154,-4-8 1,4-7-1,-6-4 0,5-2 73,-1-3 1,6-1-16,-5 6 1,4-1 19,-4 1 0,6 8 85,-2-4 0,-1 6 75,2-1-102,-1 4 1,5 6 15,1 0 1,-6 2-46,1 3 32,-7 2-30,9 8 1,-10-1-11,3 0 0,-4 2-3,-1 3 1,-1-3-24,-4 3 0,2-2 29,-7 2 1,2-3-138,-1 3 1,-2-8-108,6-2-70,-6 1 1,5-1-183,-4 1-167,4-7 656,6 3 0,-6-6 0,-2 0 0</inkml:trace>
  <inkml:trace contextRef="#ctx0" brushRef="#br0">16721 14501 7254,'9'0'160,"0"0"1,-4 0-34,5 0 1,-1 0-85,5 0 0,1-2-92,-1-3 0,0 4 6,0-4 1,2 2-174,3-2 1,-3 4-109,3-4 0,-5 2-184,-5-2 508,4 3 0,-5-4 0,6 6 0,0 0 0</inkml:trace>
  <inkml:trace contextRef="#ctx0" brushRef="#br0">16891 14586 7979,'-13'6'-24,"4"4"1,1-2 323,3 1 157,4-6-333,-6 10 1,9-11-193,3 2 0,-2-2 108,6-2 0,2 0-147,8 0 0,-3 0-400,3 0 0,-1-2 157,1-2 350,-4-4 0,6-7 0,-7 1 0</inkml:trace>
  <inkml:trace contextRef="#ctx0" brushRef="#br0">17702 13989 7488,'0'16'-27,"0"3"0,0 19 652,0 18 0,0 22-462,-1-30 0,2 3 1,1 5-1,0 1-625,0 4 1,1 1 0,2-5 0,-1-1 416,-1 0 1,-1-3 0,4-7 0,1-3-211,7 33 0,2-18 98,8-15 0,-1-15-123,6-13 280,5-8 0,-4-7 0,5 0 0</inkml:trace>
  <inkml:trace contextRef="#ctx0" brushRef="#br0">18441 13932 7962,'-6'-28'0,"-4"-1"0,2 1 390,-1-1-1,-1 7-225,-4 2 0,0 12 56,0 3 0,4 3 137,1 2-335,-1 13 44,-4 3 1,4 19 147,1 3 1,6 4-10,-2 6 1,3-3-84,2 8 1,5-8-127,0 3 1,6-4-24,-2-1 1,9-7-32,1-3 1,0-9-774,-5-5 426,0-3 264,0 4 0,-1-9-297,-3 3 1,-4-7 128,-6 2 0,0-4 3,0 4 0,-2-5 36,-2 0 411,-4-2-139,-7-2 1,1 0-49,0 0 1,-2 0 219,-3 0 0,3-2-22,-3-2 1,8 0-55,2-5 1,1 4 177,-1-4 1,2 4-55,7-5 0,0 1-132,0-5 1,7 4-98,2 1 0,4-1-136,1-4 0,5 2-29,0 2 1,5-3-251,-6 4 0,6 3 7,-5 1 1,0 2 414,-5-2 0,7 3 0,1-4 0</inkml:trace>
  <inkml:trace contextRef="#ctx0" brushRef="#br0">18469 14728 7892,'-8'0'-457,"2"0"800,6 0-411,0 0 0,2 5 166,2 0-118,4-1 0,7-2 8,-1 3 0,-5-4-126,1 4 1,-6 1 117,6-1 0,-5 5-96,4-6 1,-6 7 96,2-1 1,-2-2-46,2 1 209,-4 1 34,6 4-191,-7 0 0,0-4 335,0-1-137,0 1-143,6 4 1,-3-6 32,7-4-272,-1-2 239,-1-2 1,8-2-147,-7-2 1,12-6-228,-7-9 0,4 2-396,-4-7 726,0 7 0,0-16 0,0 3 0</inkml:trace>
  <inkml:trace contextRef="#ctx0" brushRef="#br0">19138 13705 7856,'14'1'-23,"0"4"1,5-2 0,0 7 0,1 1 625,-1 8 0,2 4-195,3 10 0,1 4-318,-6 5 0,5 7 123,-6 4-1457,1 8 1273,-4 4 1,-6 1 86,1 1 0,-7-6-189,2 6 0,-4-14 116,-1-1 0,-5-3-161,1-6 1,-7 3-312,1-8 1,2-4 196,-1 0 1,1-4-386,-2-2 1,-2 1 114,2-1 0,-2-6 870,-3-3-368,1-3 0,0-2 0,0 0 0</inkml:trace>
  <inkml:trace contextRef="#ctx0" brushRef="#br0">15796 16093 7971,'8'9'-202,"-3"1"0,1-5-283,-1 4 0,6-6 341,-1 2 1,2 1 172,2-1 0,-4 0 132,-1-5 1,1 0-97,4 0 1,0 0-161,1 0 0,-1-2 50,0-2 1,0 0-103,0-5 1,1 1 66,-1-1 1,-5-4-15,1 3 1,-7 3 62,2-3 0,-2 5 31,2-4 0,-4 4 0,4-4 0,-4 4 0,-1-5 0,0 1 41,-6-5 173,-2-1-52,-6 1 65,0 6 1,4 2 310,1 6-402,-1 0 1,-2 6 9,2 4 0,-2 9-83,2 4 0,-1 11-10,2 4 1,-4 3-23,4 1 0,-6 7-131,-4 3 0,4 2 21,-4-2 0,4-3-163,6-6 1,-2-7-376,6-3 416,0-3 0,7-14 48,3-6 0,3-9 153,6-6 0,0-15 0,0-10 0</inkml:trace>
  <inkml:trace contextRef="#ctx0" brushRef="#br0">15981 16264 7971,'10'-7'-886,"-1"-2"1,-6 1 1181,2-2 0,-2 7 28,2-1 1,-3 4-176,2 4 1,-2 9-49,-2 6 0,0 6-165,0-1 0,0 3 93,0 1 0,1-4-166,4-1 1,-3-5 87,2 1 0,-2-3-117,-2-2 1,0-5 10,0 1 0,2-7 124,2 2 1,-2-5-35,3-5 1,-4-8 39,-1-6 0,0-1 10,0 1 0,5-2 41,0-2 0,-1-3 13,-4 7 1,5-1 4,0 1 1,1 8 234,-1-3-68,-3 9-177,10-1 0,-5 13-25,2 8 1,2 0 15,-6 9 1,0-2-5,-5 2 1,1 1-41,4-6 0,-4 0-18,4-5 1,-3 1 15,-2-1 0,0-5-32,0 1 54,0-7-6,0 3 0,0-7-46,0-4 1,0 0-44,0-9 1,0 3-145,0-8 0,0 3 98,0 2 140,0-7 0,0-1 0,0-6 0</inkml:trace>
  <inkml:trace contextRef="#ctx0" brushRef="#br0">16322 16093 7971,'10'5'-1681,"-1"-1"2122,1 1 1,9-5-40,0 0 1,1 0-524,-1 0 1,3-1 10,7-4-86,-1-3 116,1-6 0,-1 0 61,1-1 0,-3 1-144,-2 0 0,1 0 13,-6-1 0,0 1 122,-4 0 1,-6 1-224,0 4 1,-5-4 250,0 4 0,-2 2 0,-2-5 0,0 4 0</inkml:trace>
  <inkml:trace contextRef="#ctx0" brushRef="#br0">16621 15823 7971,'-14'0'-112,"0"0"141,6 0 0,-3 6 86,6 4 0,-5 4 23,6 5 1,-1 3-222,5 6 1,0 1 64,0-1 0,0 1-157,0-1 0,1 1-15,4-1-74,3-6 0,6-3 65,1-9 0,-1-4 24,0-6 1,0-2-28,0-2 1,-1-4 201,-3-7 0,2 1 0,-2 0 0,1-5 0,-2 0 0,2 0 0,-6 5 0,0-5-173,-5 0 139,6 0 1,-4 5 301,2 0-139,-2-1 274,-2 7-334,0 2 0,-2 8 0,-2 2 0,2 9-60,-3 6 0,-1 5 0,1-5 1,-1 4-21,1-4 0,4 5-15,-4-5 0,-1 5-43,1-5 1,-5 1 61,6-1 0,-6-8 1,5 3 1,-4-2-27,4 2 19,-6 0 29,3 0 1,-1-1 18,-1-4 64,7-2-80,-3-7-23,6 0 1,1 0 1,4 0 1,-2-7-1,7-2 1,-6 1-9,6-2 1,-5 6-9,4-6 1,-4 7 4,4-2-9,-5 4 274,2 1-245,0 0 1,-4 6-4,2 4 0,-7 2 13,-1 2 1,-6 5-30,5 0 1,-6 0 21,2-5 1,1 5-5,-2 0 0,6-4-12,-6-6 1,6-1-22,-6 1-120,7 4 133,-3-11-161,6-2 150,0-8 50,6-6-40,-5-1 0,11 6 32,-8-1 7,7 7 28,-3-3 84,6 6 0,-1 6-88,-3 4 0,2 7-17,-2 2 1,-2 6-62,1-1 0,-1 1 15,1-1 1,4 1-12,-3-6 0,-3 0-3,3-5-21,-7 1 37,10-8 0,-10 0 0,6-7 0,-6-7-63,2-2 1,-2-4 59,2-1 1,-3-6-128,2-4 0,0 2 8,0-2 1,-2 5 134,3-5 0,3 1 0,-1-6 0,8 1 0</inkml:trace>
  <inkml:trace contextRef="#ctx0" brushRef="#br0">16891 16193 7971,'10'9'-885,"-1"0"0,-4-5 1270,4 0 0,1 3-104,4-3 0,-3 1-312,3-5 0,-3 0-61,8 0 1,2-1 101,-2-4 0,6 2-39,-1-7 1,-2 1 46,2-5 0,-2-1-106,1 1 1,-2 0 60,-7 0 0,0 1-149,1 4 0,-6-4 85,1 3-14,-7 4 43,3-7 0,-8 12 26,-2-4 1,-4-1-2,-6 1 44,-1 0 0,-4 5 13,0 0 1,0 0 56,5 0 96,0 0 0,0-4-37,0-1 283,-1 0-5,1-1-289,0 4 0,6-3 151,3 10 1,4 9-80,1 10 0,0 5-54,0 4 1,1 5-75,4 9 1,3 4-113,6 5 0,-4 1 38,-1 0 1,-1-2-212,1-2 1,3-1 103,-8-10 0,3 1-139,-3-15 1,-2-2-484,3-12 200,-4-6-12,-1-2 350,0-18 1,0 2 195,0-9 0,0 2 0,0-2 0,-4 3 0,-1-3 0,-5 2 0,6-2 0,-6-2 0,5-3 0,-4 2 0,4 3 0,-6-1 0,2-4 0,1-1 97,-2 6 1,5-5 75,-4 5 0,6 0-5,-2 5 0,2 1 51,-2 4 179,4 3-324,-6 6 1,9 6-16,3 3 0,-4 4-118,4 1 0,-2 1 31,2-1 0,-4 0-199,4 0 198,-3 0 1,2-4-74,1-1-26,0-5-2,1 2 1,1-8 72,2-2 1,2-4 4,-6-7 0,4 6 222,-4-1-160,6 1 328,-3-5-96,6 6-105,-6 2-82,5 6-19,-12 0 1,6 1 12,-7 4 1,1-2-39,4 6-288,-3-5-249,4 2 165,0-6-36,2 0 397,6 0 0,1-6 0,-1-2 0</inkml:trace>
  <inkml:trace contextRef="#ctx0" brushRef="#br0">17531 16022 7922,'8'0'-626,"-2"0"357,-6 0 592,0 0-404,0 6 59,0 2 0,0 6-11,0 1 1,0-1 27,0 0 0,-5-5 5,1 1 1,-1-1-8,5 6 1,-5-6 69,0 1 3,-6-1-52,10 5 0,-6-4 38,7-1-54,0-6 0,-6 10 0,5-10-41,-4 7 62,3-7-229,2 3 133,0 0 26,7-4 1,-6 6 37,4-3 4,-4-4 1,4 7 24,0-3 11,0-4 65,-5 12-100,6-5 21,-4 0 0,4 0-105,-6-3-12,0-4 42,0 5 0,1-6-90,4 0 142,-3-6 0,4-2-7,-6-6 0,5 0 37,0 0 0,4-1-48,-4 1 1,6 0 42,-2 0 0,-1 1 31,2 4 1,-1-4 4,5 3 0,1-1 9,-1 2 1,0-2 17,0 6 1,1 0-26,-1 5 1,0 0 6,0 0 1,-4 0-85,-1 0 1,-1 2 57,2 3 0,1-2-113,-7 6 0,6-4 66,-5 5 1,-1-6-39,-4 6 6,0-7 0,-1 5-89,-4-3 0,2-4 39,-7 4 0,6-3-103,-6-2 188,1 0 0,-6 0-41,1 0 0,5 0 240,-1 0-237,7 0 95,-3 0 8,-1 0 11,6 0 0,-7 1 129,3 4 0,4-2-61,-4 6 0,3 1-32,2 4 1,5 5-122,0 0 1,4 6 79,-4-1 1,4 1-141,-4-1 0,2 3 63,-3-3 0,-1 1-127,7-1 1,-7 1 75,2-6 1,-4 0-103,-1-5 84,0 0 0,0-4-259,0-1 52,0-6 236,0 4 0,-1-9 56,-4-3 0,4 2 0,-4-6 0,3-1 0,-4-4 0,-2 0 0</inkml:trace>
  <inkml:trace contextRef="#ctx0" brushRef="#br0">17702 16335 7904,'0'-8'-1722,"-7"1"1324,6 7 398,-6 0 0,1 0 0,-2 0 0</inkml:trace>
  <inkml:trace contextRef="#ctx0" brushRef="#br0">18270 16136 7972,'0'9'-714,"0"1"430,0-7 445,0 9-88,0-10 101,-6 4 201,4-6-428,-4 0-398,6 0-287,0 0 326,6 0 412,-4 0 0,4-6 0,-6-2 0</inkml:trace>
  <inkml:trace contextRef="#ctx0" brushRef="#br0">18228 16178 7972,'0'15'0,"0"-1"-393,0 0 0,0-5-39,0 1 363,0-1 0,1 4 21,4-4 1,3 3-9,6-8 1,-5 6 18,1-6 37,6 1 0,0 2 0,4 0 0</inkml:trace>
  <inkml:trace contextRef="#ctx0" brushRef="#br0">19194 15723 7991,'-8'0'-784,"2"0"744,6 0 645,0 0-387,0 7-403,0-6 249,6 6 0,-2-3-35,5 1 0,1 5-16,4-6 0,5 7-11,0-1 1,0-2 58,-5 1 1,5-1-142,0 2 0,0 2 139,-5-2-244,-6 2 83,5 3 1,-7-1 36,3 0 1,-2 0-137,-7 0 1,-2 5 127,-3 0 1,1 2-102,-11-2 1,7-3 81,-10 3 1,10-8-17,-7-2 1,4-6-198,-3 2 305,6-3 0,2-9 0,6-1 0</inkml:trace>
  <inkml:trace contextRef="#ctx0" brushRef="#br0">19422 15638 7991,'0'8'0,"0"0"-17,0-3 0,0-2 88,0 6 0,0 2 48,0 8 1,0-1-114,0 5 0,0 6-194,0 4 0,0 2 97,0-2 1,1-3-42,4 3 0,-2-8-40,7-1 1,-2-7-479,1 2 650,4-3 0,-5-2 0,6 1 0</inkml:trace>
  <inkml:trace contextRef="#ctx0" brushRef="#br0">19592 15965 7991,'8'0'-656,"-1"0"1,-6 0 490,4 0 541,-3 0-305,4 0 0,-6 2 72,0 2-217,0 4-23,0 6 82,0 1 1,0-1-101,0 0 0,0 0 62,0 1 0,0 0-150,0 4 0,0-3 106,0 3 97,-6-3 0,4 4 0,-4 3 0</inkml:trace>
  <inkml:trace contextRef="#ctx0" brushRef="#br0">19408 16335 7991,'-10'-2'-186,"1"-3"206,6 4 113,-10-12 17,11 12-6,-10-12-211,10 11 276,-4-4-472,6 0 147,0 4 151,6-4-72,2 6-14,6 0 0,-1 6 18,-4 4 1,2-3-25,-6 3 1,1-2 38,-1 1 0,-3 4-20,3-4 5,-4 4 1,-1 1-246,0 1 115,0-1-233,0 0 56,0 0 194,0 0-10,0-6 84,0-1-48,0-7 7,0 0 121,0-7-34,0-1 1,2-6 25,2 0 145,-2 0-176,4 0 1,-1 4 183,0 1 0,0 4-37,-5-5 37,6 7 1,-3-3 8,6 6-151,-5 6 21,8 2 0,-9 6 0,7 1 1,-5 3-8,4 1 0,-4 5-43,4-5 0,-4 5-22,5-5 1,-6 0-107,6-5 0,-5 0 77,4 0 1,-4-6-178,4-3 225,-6-3 1,8-4 2,-6-3 0,2-3-5,-3-6 0,-2 0 6,3 0 1,-2 1 76,1 4 278,-2-4-108,4 5-222,1 0 33,-6-4-10,6 10-17,-7-4-16,0 12 0,0 2 44,0 6-154,0-6 125,0 5-22,0-6 1,0 8-6,0-1 0,-2-6-204,-3-3 206,4 2 1,-6-3-250,7 5 150,0-6 111,0 4 0,7-1 0,1 2 0</inkml:trace>
  <inkml:trace contextRef="#ctx0" brushRef="#br0">19550 16733 7985,'0'9'-59,"0"1"0,-2-7-74,-2 2-60,2 2 1,-4 1 205,6 7 1,0-6-107,0 1 132,0-1 0,0 5-113,0 0 0,0 1-3,0-1 1,0 0 124,0 0 1,0-4-123,0-1 5,0 1 16,0 4-29,0-6-192,0 5 208,0-12 0,4-1-114,1-9 0,0-4 97,-5-1 24,0 0 4,0-1 0,5 1 49,-1 0 0,1 0 15,-5-1 236,0 1-268,6 0 280,-4 0-116,4 6 0,-4 2 21,3 6-20,-4 0-226,5 0 135,1 6 1,-4 2-210,6 6 1,-5 0 40,0 0 1,3-4 37,-3-1 0,6 1-12,-5 4 0,1-4 91,-1-1 0,-4-6 0,12 10 0,-12-5 0,6 6 0</inkml:trace>
  <inkml:trace contextRef="#ctx0" brushRef="#br0">19678 17003 7942,'0'14'-543,"0"0"-67,0 0 0,-5 1 502,0-1 0,1-5 377,4 1 1,-2-7-47,-3 2-367,4 3 251,-6-7-249,7 6 169,0-7-302,0 0 88,0 6 150,0-5 1,0 7-87,0-3 123,0-3 0,2 9 0,3-7 0,-4 1 0,6 2 0,-7 0 0</inkml:trace>
  <inkml:trace contextRef="#ctx0" brushRef="#br0">19564 17387 7618,'-8'0'-811,"-3"1"972,6 4-120,1-3 45,4 4-224,0 0 170,0 2-23,0 6 0,0 1 27,0-1-93,0 0 69,0-6 1,0 5-20,0-4 1,4 4-7,1 1 0,0-5-68,-5 1 85,0-1-1,0-1 0,1 3-61,4-6-22,-3 0-17,4 1-28,-6-4 55,0 4 0,0-8 31,0-2 0,0-4-55,0-7 118,0 1 1,2-3-59,2 3 1,-2-4 47,3 9 1,1-4 28,-1-1 27,-1 6-58,3-5 1,-4 12 29,6-4-35,-5-3 0,7 8 1,-7 0 0,3 2-34,-3 7 1,-2 1 28,3 4 0,-4 0-47,-1 0 40,0 7-20,7-5 1,-6 4-5,4-6 0,-2-4-46,2-1 1,-4 1-9,4 4 0,-2-6 49,2-3 33,-3-4 0,4-1 0,-6 0 0,6 0 0,2 0 0</inkml:trace>
  <inkml:trace contextRef="#ctx0" brushRef="#br0">19749 17543 7934,'5'14'-428,"-1"0"1,6-4 276,-5-1 0,6-1-37,-2 2 1,-1 1 59,1-6 1,1 4 18,4-4 1,0 0 113,1-5 0,-6-7-5,1-2 0,-1-4 0,5-1 0</inkml:trace>
  <inkml:trace contextRef="#ctx0" brushRef="#br0">19919 17472 7919,'-7'9'-684,"2"1"0,2-1 532,-2 6 0,3-1 155,-2 0 1,2 2 8,2 3 1,0-2 0,0 7 1,0-7-53,0 2 0,2-3 39,2-2 0,4-6 0,6-2 0</inkml:trace>
  <inkml:trace contextRef="#ctx0" brushRef="#br0">19109 16036 8033,'0'65'0,"2"6"-29,2 0 1,0-31 0,0 2-538,3 7 0,1 2 0,-1 0 0,1 2 536,2 8 1,-1 1-1,-1 0 1,0-1 61,2 3 1,-1 0-1,-1 0 1,0 0-36,-1 1 0,0-2-664,0-7 0,0-3 669,0-2 1,0-4 0,9 23-115,3-13 1,0-15 378,10-13 1,-4-12-268,8-8 0,-9-5 0,-4 2 0</inkml:trace>
  <inkml:trace contextRef="#ctx0" brushRef="#br0">20019 15880 7897,'0'14'-525,"0"0"0,0 0 284,0 1 0,6 10 382,4 3-79,2 23-351,9-5 0,-10-8 1,0 3 333,3 1 0,1 1 1,0 6-1,0 1-276,1 9 1,1 1 0,-3 3 0,0 0 283,1 3 0,-1 1 0,-2-1 0,-2-1-40,-2-3 1,-2-1 0,-2-4 0,0-2-15,-2-4 1,1-2-1,0-3 1,0-2-125,2 32 1,1-13 76,-1-16 0,1-13-134,3-6 1,4-4 66,-3-1 115,-4-8 0,0 4 0,-6-4 0</inkml:trace>
  <inkml:trace contextRef="#ctx0" brushRef="#br0">20431 16477 7897,'10'0'-393,"-1"0"0,-4 0 203,5 0 170,-1 0 0,5 0 14,0 0 1,-4 0-488,-1 0 281,1 0 212,4 0 0,0-6 0,1-2 0</inkml:trace>
  <inkml:trace contextRef="#ctx0" brushRef="#br0">20545 16591 7897,'-9'47'-740,"-1"0"0,7-4 819,-2-5 1,4-8 577,1-2 1,1-1-184,4-8-204,3-6-108,6-1 1,7-10-491,2 3 1,4-5-40,2-5 1,1-8 366,3-6 0,3-6 0,7 3 0</inkml:trace>
  <inkml:trace contextRef="#ctx0" brushRef="#br0">21128 15539 7842,'-9'1'-88,"-1"4"0,5-2-153,-4 7 0,6 7 354,-2 11 0,5 21-20,5 18 1,-2-21 0,2 4 28,1 8 1,2 2 0,-1 8-1,0 2-574,0 5 0,0 2 0,0 0 0,-1 0 509,-1 2 0,-1-1 1,0-7-1,-1 0-29,-3-4 1,0-1 0,0-8-1,1-3 7,1-6 1,1-3-1,0-4 1,2-3 148,9 17 0,2-8-144,3-20 1,-2-1-434,7-3 1,-5-4 55,5-5 1,-7-3-537,2-2 590,-3 2 0,-4-16 1088,-2-1 0,-4-13-805,-6-5 0,0-6 0,0-4 0,0-9 0,0-9 0</inkml:trace>
  <inkml:trace contextRef="#ctx0" brushRef="#br0">21526 15723 7836,'0'-26'-26,"0"2"1,2-1 39,2 6 1,-2 4 119,3 6 0,-2 6 266,2-2-245,-4 3 0,10 4-79,-6 3-151,6-4 0,-5 7 57,4-3-154,3-3 73,-6-2 1,6-13-87,-3-6 1,1-2 105,-7 2 1,1 2 33,-5-7 1,0 2 18,0-1 1,-5 0 2,1 4 0,-12 4 37,2-4 0,-5 8-32,0 1 1,3 7-116,-3-2 1,-2 12 112,2 7 1,0 8-183,5 11 1,2 5 32,2 9 1,4 4-72,6 6 1,0 0 239,0 0 0,12 6 0,4 2 0</inkml:trace>
  <inkml:trace contextRef="#ctx0" brushRef="#br0">21654 16093 7836,'-14'22'28,"4"-1"66,1-7 1,6-5 42,-2 1 0,3-5-120,2 4 9,0-6 1,2 4-191,3-7 0,1-2 27,4-3 0,2-3 109,-2-6 1,1-5-22,-2 0-22,4-6 52,-12 3 0,10-2-160,-6 0 0,0 7 139,-5-2 1,0-1-7,0 1 57,0 0 1,-2 11 26,-2 3-18,-4 3 1,-7 17-27,1 8 1,0 12-27,0 12 1,0 4-74,-1 6 1,8 0-1200,2 0 1304,3-7 0,2 5 0,0-4 0</inkml:trace>
  <inkml:trace contextRef="#ctx0" brushRef="#br0">21739 16804 7823,'-9'0'82,"-1"0"-47,7 0-63,-9 0 134,10-7 1,-6 1-48,3-3 1,4-4 95,-4 4 0,3-4-17,2-1 1,-4 4 118,-1 1-171,0 6-29,5-4 1,0 10-168,0 7 0,2 1-126,3 13 0,-2-5 114,6 4 0,-4-4-102,4 5 0,1-5 34,4 5 0,-4-7-22,-1 2 1,-1-3 63,1-2 0,3 0-80,-8 0 53,1-6 91,-5 5 1,-2-11 101,-2 2 1,1-2-57,-7-2 0,-4 0 131,-5 0 55,0 0-94,5-6 0,-1 4 279,1-3-175,0 4-33,0 1-38,6 0-150,2 0 109,6 0 0,6-2-222,3-3 1,4 2 70,1-6 0,5 1 105,0-2 0,6-2 0,-2 4 0</inkml:trace>
  <inkml:trace contextRef="#ctx0" brushRef="#br0">21796 17216 7813,'0'8'-820,"0"-2"619,0 1 641,0-6-305,0 12 1,5-10-228,0 6 0,-1 1 179,-4 4-243,7 0 84,-6 1 0,7-1 73,-3 0 0,-3 0-6,2 0 1,3 5 77,-3 0-101,7 0 124,-3-4-137,7-8 0,-1-2-88,0-10 0,-1-4 49,-4-10 1,4 0-140,-4-9 0,4 2 101,1-7 1,0 3-37,1 2 1,-6 1 153,0 3 0,-5-3 0,8 5 0,-4-6 0</inkml:trace>
  <inkml:trace contextRef="#ctx0" brushRef="#br0">22237 15382 7835,'-5'-17'270,"1"3"-34,-1 3 1,6 3-267,4 3 0,3 6 30,6 9 1,7 9 152,2 19 1,3 6-22,-3 13 0,4 8-53,-3 6 1,-11-28 0,1 2-257,1 4 1,-2 2 0,-1 7-1,-2 2 178,0-1 1,-1 1-1,-1 1 1,-1-1-312,-2-3 0,-1 0 0,0 0 0,-2 0 296,-1 0 0,-2-1 0,-1 2 0,-2 0-52,0-3 0,-1-1 1,-2 0-1,-1-1-135,-1-7 1,-1-2-1,2-2 1,-1-2 17,-15 31 1,1-1-73,-6-8 0,1-7 54,-1-8 0,1-7 390,-1-2 1,1-8-569,0-2 1,-1-12-262,1-11 640,-1-4 0,1-1 0,-1 0 0,1 0 0</inkml:trace>
  <inkml:trace contextRef="#ctx0" brushRef="#br0">12427 6127 8288,'-14'57'-963,"-1"0"0,1 8 813,0 6 0,9-29 0,0 1-310,0 6 1,1 2-1,1 2 1,1 1 527,-3 5 1,1 1 0,2 2 0,1 0 134,-2 3 0,1-2 1,1-3-1,0-1-14,0-6 0,2-2-166,5-3 0,1-1 0,-2-2 1,2 0-30,7-4 1,1-2 0,12 32-319,11-9 362,0-10-371,-2-3 212,5-6 0,-1-7 273,2-3 1,2-3-416,-10-1 1,3-7-3,-3-3 265,5-3 0,-4-4 0,3-2 0,-5-6 0,-3-2 0</inkml:trace>
  <inkml:trace contextRef="#ctx0" brushRef="#br0">12825 6184 8178,'-29'-22'0,"7"-5"-207,3 3 1,5-2-209,5-3 0,1 1 230,3-1-32,3 1 119,-4 6 0,12-5 55,4 3 76,3-3-13,1 5 1,-5-3 69,1 6-70,-1 6 1,5 1 85,1 2 1,4-1-59,0 2-16,-1 2 42,3 1-43,1 5 0,11-11 35,0 8-129,7-1 95,-4 5 0,9 0 35,2 0-208,4 0 46,5 0 0,1 6 59,0 4 46,0 2 1,-2 9-70,-3 3 64,10 3 0,-16 7-6,6 4 0,-8 10-6,-6 4 0,-2 5-1,-2 4-1181,-11 4 1313,4 6 1,-13 0 190,1 0 53,-7 7-315,-2 1 1,-6 0-118,0-4-37,-6-2 163,-2 4-160,-7-4 124,6-31 1,-2 0-1,-10 30-309,-2 4 1,-4-8 237,3-1 1,-3-7 44,-1 1 0,-1-4 7,1-5 1,1 3 216,3-2-193,-3 2-7,5 2 0,-4-7-103,2-2 125,-3-10-65,11-4 1,-4-10 9,5 0 0,1-12 63,0 3 846,0-11-1073,0 3 0,-1-9 260,1-3 0,1-3-390,4-6 1,-4-2 244,4-3-79,-10 4 0,6-12 137,-6 3 0,7-3 0,-9-1 0,7-1 0</inkml:trace>
  <inkml:trace contextRef="#ctx0" brushRef="#br0">13465 5815 8354,'-43'-24'-646,"0"0"1,4 0 480,6-4 1,3 0 141,15-1 1,4-4 21,11 0 0,7 0 3,2 4 0,15-4-78,4 0 1,10-7 62,0 2 0,5-3-235,4-1 0,10-6 262,-24 25 0,0-1 1,0-2-1,1 0-188,1 2 1,1 0 0,-2-2 0,1-1 192,5 0 1,1 2 0,2-3 0,1 0 5,3 0 0,1-1 0,0 1 1,2 0-328,-1-1 0,1 1 0,3-1 0,1 1 313,3-1 0,0 1 0,2 0 0,1 1-54,1 0 0,1 2 0,1 0 0,0 1 19,-1 2 0,0 1 0,-2 0 1,1-1-9,1 1 1,-1 0 0,0 0 0,0 2 27,0 2 1,1 1 0,0 1 0,-1 3-6,-4 4 0,0 2 1,1 1-1,0 2-134,-6 0 1,0 1 0,2 4 0,-1 1 159,-3 1 1,0 2 0,-1 2 0,0 1 0,-4 0 0,0 1 1,-2 2-1,1 0 8,0-3 0,2 0 0,-1 3 1,1 0-19,-1-2 1,0-1 0,0 1 0,-1 1 4,-4-2 0,0 1 0,2-2 0,0-1-57,-1 2 0,-1 1 0,31 12 35,-5 2 1,-11-2-11,-2 2 1,-8 0 292,3 4 1,-12-1-310,-8-3 0,-1 1 607,-8-6 0,0 0-608,-5-5 1,-1 0 357,-3 0 1,-4 1-346,-6-1 0,-11 2 208,-3 3-185,-10-4 0,2 12 0,-7-5 0</inkml:trace>
  <inkml:trace contextRef="#ctx0" brushRef="#br0">17033 4706 8361,'7'14'-689,"-6"-6"535,12 4 1,-8-4-273,9 6 264,-3 1 0,16-1 98,-5 6 108,6-4 1,7 10-49,3-8 1,-2 1-12,2-4 1,0-1 52,5 0 0,-2-1-6,-3-4 0,-4-2 2,-5-7 0,3 0-23,-4 0 1,2 0-94,-11 0 108,0 0-4,-5 0 1,-4-5-106,-1 0 97,-6 0 0,4-1 86,-7-3-87,0 2 0,0-5 19,0 2 1,0-3-1,0-1 0,-7 5-12,-2-1 126,2-6-123,-5 1 0,4-6 114,-6 7-105,-1 0 7,1 0 0,2-5-132,2 0 128,-3 0-99,6 11 0,-3-5-360,1 4 188,5-4-190,-2-1 426,6 6 0,0 2 0,0 6 0</inkml:trace>
  <inkml:trace contextRef="#ctx0" brushRef="#br0">18512 4663 8010,'9'0'0,"1"0"-672,-7 0 490,10 0 0,-10 0 185,6 0 0,-4 0 566,5 0-240,-1 0-217,5 0 1,0 0 15,1 0 1,-6 0-12,1 0 1,-6 0 171,6 0-19,-1 0-193,6 6 1,-6-4 72,1 3 0,-7 3-150,1 1 1,-2 0 42,-2 6 1,0-4 1,0 8 0,-5 1-253,1-1 1,-8 2 77,3-2 1,-4-4-230,-1 4 1,5-3 131,-1-2 1,2 1-277,-1-1 1,1-5-205,3 1 707,4-7 0,-6 3 0,7-6 0</inkml:trace>
  <inkml:trace contextRef="#ctx0" brushRef="#br0">18782 4549 7876,'-8'10'635,"3"-1"0,2 1-261,-1 4 0,2 0-314,-3 0-52,4 1 0,1 0 43,0 4 0,0-3-323,0 3 154,0-3-157,0-2 212,6 0 0,-3 1 129,7-1-980,-1-6 607,5 4 0,-1-9-30,-4 7 337,4-7 0,1 10 0,8-5 0</inkml:trace>
  <inkml:trace contextRef="#ctx0" brushRef="#br0">18953 4635 7324,'0'-8'882,"0"1"-735,0 7-256,0 0 1,1 5 50,4 0 0,-2 1 64,7-1 0,-7-2-79,2 7 0,-4-6 84,-1 6-32,0-1 1,0 5 23,0 1 1,0-1 3,0 0 0,0-4-8,0-1 1,0 1 6,0 4-12,0 0 1,2 0 8,2 0 1,0-4-11,5-1 1,-6-4 8,2 5 0,1-6-4,-1 6 1,1-6 75,-1 6 3,-3-7 59,4 10 1,-6-10-116,0 6 1,0-4-80,0 5 0,-2-7 86,-2 2 1,1-2-251,-7 1 1,5-2 77,-4 3 1,4-4-166,-4-1 0,4 0-282,-5 0 591,7 0 0,-9-6 0,4-2 0</inkml:trace>
  <inkml:trace contextRef="#ctx0" brushRef="#br0">19251 4720 7781,'-8'0'-432,"2"0"479,6 0 1337,0 0-1183,6 0-183,2 0 0,6 0-112,1 0 1,-1 0-459,0 0 409,0 0 1,1-2 10,-1-2-146,0 2 108,0-4-1,-6 6-447,5 0 367,-5-7 0,1 6 251,1-4 0,-7-3 0,3 0 0</inkml:trace>
  <inkml:trace contextRef="#ctx0" brushRef="#br0">19351 4763 7180,'0'9'-481,"0"0"1513,-7-5-554,6 8-541,-5-10 82,6 4 229,0 0-375,6-4 78,-5 4 1,12-6-146,-3 0 106,-4 0 0,7 0-409,-6 0 139,8 0 239,-1 0 1,0 0-170,0 0 288,1 0 0,-1-6 0,0-2 0</inkml:trace>
  <inkml:trace contextRef="#ctx0" brushRef="#br0">19649 4663 7121,'8'0'807,"-1"0"-648,-7 0 0,1 0-101,4 0 1,-2 0-113,7 0 0,-6 0 27,6 0 0,-1 0 105,5 0 1,2 0-175,3 0 38,-3 0 1,5 0 101,-7 0-290,-6 6 137,4-4 1,-5 6-128,2-3 138,-3 2 1,-6 3-68,0-1 1,0 1 110,0 4 1,-4 0-167,-1 0 1,-6-1 86,1-3 0,2 1-279,-1-7 412,6 7 0,-10-9 0,5 4 0</inkml:trace>
  <inkml:trace contextRef="#ctx0" brushRef="#br0">19919 4535 7961,'0'10'26,"0"-1"42,0-6 1,0 10 49,0-4 1,0 4 78,0 1 0,0 0-106,0 1 1,0-1 148,0 0 31,0 0-553,0-6 236,0 5 0,0-5 119,0 6-109,7-6 1,1 3-412,6-6 231,-6-1 39,4 3-337,-10-6 313,11 6 1,-5-7-28,6 0 1,-5 0 107,1 0 1,-5-5 31,4 0 1,-1-1 187,1 1-8,4 3-150,-5-10 1,1 10 113,1-3 0,-5-1 177,4 1 1,-4 1 323,4 4-173,1-7-307,4 6 1,-1-7 111,-4 3-279,4 4 130,-5-12-299,6 11 102,-6-10-126,4 4 166,-4-6 124,0-1-251,5 1 102,-12 0 0,6 4 146,-7 1-9,0-1 37,0-4 0,-2 6 170,-3 4 0,2 4 402,-6 4-383,-1 4 1,-2 11 21,2 0 1,-1 5-84,6-5 0,-1 5-44,1-6 0,4 6 37,-4-5 0,3 0-233,2-5 0,2 1 92,3-1 0,-2 0-604,6 0 400,1-6 1,6 3-819,3-6 666,-4 0 0,8-5-68,-5 0 412,-2-7 0,11-1 0,-5-6 0</inkml:trace>
  <inkml:trace contextRef="#ctx0" brushRef="#br0">20502 4507 7916,'-7'0'0,"0"0"-385,7 0 830,0 0-479,0-7 162,0 6-310,7-6 1,0 6-41,8-4 253,-1 3-355,0-4 200,0 0 1,1 4 7,-1-2 1,0 2-8,0 2 1,-4-5-79,-1 0 67,-6 1-49,10 4 240,-11 6-40,4 2 0,-6 6 158,0 0 0,-5 1-69,0-1 1,-4-5 36,4 1 1,0-1-1,5 5-21,0 1 16,0-1-169,0 0 0,7-6 36,2-3 1,4-4-210,1-1 220,0 0-182,0 0 166,1 0 0,-1-1-24,0-4 1,0 2 4,1-7 0,0 6-15,4-6-111,-3 1 127,5-6 1,-7 3-10,0 2 0,-1-2-1,-4 2 1,4-2-9,-4-3 98,-2 7-88,-1-4 193,0 4-81,-4 0 1,3 2 132,-10 6 0,-3 0-60,-6 0 0,-2 6 84,-3 4 0,3 2-92,-3 2 1,-1 1-111,1-1 0,1 0-8,9 0 1,-4 0-129,4 1 1,1-6-180,-2 1 0,7-6-43,-2 6 13,4-7 0,7 3 57,4-6 1,2 0-149,3 0 395,-1 0 0,6 0 0,2 0 0</inkml:trace>
  <inkml:trace contextRef="#ctx0" brushRef="#br0">19422 5388 7676,'0'-14'-975,"0"6"1232,0-5-18,0 12-187,0-6 223,0 7-218,6 0 0,-3 0 77,7 0 88,-1 0-158,-1 0 0,5 2 64,-4 3-26,-2-4-25,5 12 1,-9-7 55,7 4-208,-7 2 142,3-4 1,-1 6-70,0 1 52,0-1 1,-5 0-132,0 0 30,0 1 1,-2 3 141,-3 1-341,-3 7 120,-6-10 1,0 6 142,0-3-399,6-4 217,-5 6 1,5-8-229,-6-4 93,6 4 240,-4-12-182,10 6-85,-4-7 207,-1 0 1,6-2 123,-4-3 0,5-3 0,5-6 0,-4 0 0,6-7 0,-3 4 0,1-7 0,6 1 0,-3-6 0</inkml:trace>
  <inkml:trace contextRef="#ctx0" brushRef="#br0">19507 5402 8032,'14'-14'-1818,"1"0"1709,-1 0 1,-5-1 451,1 1 0,-7 5-138,2-1-188,3 7 154,-7-3 0,5 6 167,-6 0-242,0 0 1,0 8 316,0 6-308,7 0 1,-6 13 81,4-3-79,-3 2 0,-1 3 108,4-1-338,-3 7 102,4-5 0,-4 5 91,2-7 1,3-1-163,2-3 1,4-2 188,-4-3-674,4-3 182,1 4 173,0-12-496,0-2 416,1-6 0,-1 0 301,0 0 0,0 0 0,1 0 0</inkml:trace>
  <inkml:trace contextRef="#ctx0" brushRef="#br0">19877 5559 7787,'-8'0'-192,"2"0"1,6 1 394,0 4-172,0-3 1,0 5-88,0-2 1,0-2 195,0 7-266,0-1 187,0-1 1,0 5 60,0-4-539,0 4 241,0-5 0,4 4 176,1-2 0,6 3 0,-3 1 0</inkml:trace>
  <inkml:trace contextRef="#ctx0" brushRef="#br0">20175 5473 8037,'8'0'-944,"5"0"635,-5 0 0,1 0-57,1 0 379,-1 0-34,6 0-185,-1 0 206,-6 0 0,4 0 0,-4-6 0,6-2 0</inkml:trace>
  <inkml:trace contextRef="#ctx0" brushRef="#br0">20261 5544 8029,'-13'10'-637,"4"-1"1,-2-4 698,6 5 18,0-7 25,5 9 0,-6-10-39,4 4 0,-4-6-168,12 7 56,-4-6 0,10 5 108,-2-6-269,3 0 108,1 0 0,0 0 32,0 0 1,0-1-138,1-4 0,-1 4-69,0-4 273,0 3 0,7-4 0,1-2 0</inkml:trace>
  <inkml:trace contextRef="#ctx0" brushRef="#br0">20531 5431 7990,'-8'8'-264,"0"3"-244,3-7 262,4 1 281,-6 1 123,7-4-79,0 11-48,0-12-3,0 12 47,0-12-210,7 6 159,-6-7 1,12 0-150,-4 0 60,4 0 1,1-7-105,1-2 166,-1 3 0,0-7 13,0 4-171,-6-4 49,5-1 1,-5-1 28,6 1 159,-6 0-106,4 0 1,-10 4-75,3 1 295,-4-1-216,-1-4 1,0 5 253,0-1 16,0 7-108,-6-10 25,-2 12-146,-6-5 77,0 6 1,-1 0 106,1 0 0,0 1-60,0 4-191,6 3 115,-5 12 1,10-4-27,-6 3 0,5 2-157,0-2 0,2 1-366,2-1 235,0-3 26,0 4 0,0-1-421,0 0 645,0 0 0,6-5 0,2 1 0</inkml:trace>
  <inkml:trace contextRef="#ctx0" brushRef="#br0">19308 5488 7969,'-14'0'-170,"0"0"1,-1 1-213,1 4 0,0-4 358,0 4 61,0 3 51,-1-6 0,6 10 26,-1-2 1,3 4-31,-3 5-275,-3-3 222,6 11 1,-1-10 32,3 7-205,-3-7 166,6 10 1,-4-10 25,6 7-188,0-7 150,0 4 1,2-12-143,2 1 122,4-1-59,0-1 1,5 3-17,-4-6 0,-1 1 20,2-1-11,-1-3 69,5 10 1,-4-9-5,-1 7-38,-5-1 154,2 6-122,-6-1 1,0 0 91,0 0-72,0 0-17,0 1 96,0-1-82,0 0 0,0 0 3,0 1 0,0-1 0,0 0 0,0-5-6,0 1 1,0-1-2,0 6 1,0-6 12,0 1 0,0-1 9,0 5 62,0 0-79,0 1 0,5-1 10,-1 0-7,1 0 0,-3 1 11,2-1 36,-2 0-43,4 0 0,-6 0 7,0 1 0,0 4 7,0 0 1,0 4-1,0-4 1,0 6-2,0-1 0,-1 1-84,-4-1 75,3 3 0,-4-5-176,0 0 166,4 5 0,-4-11-89,6 3 1,0-3-371,0-2 284,0-6 170,0 4 0,0-10 0,0 4 0</inkml:trace>
  <inkml:trace contextRef="#ctx0" brushRef="#br0">19465 6383 7969,'14'0'-31,"0"0"1,-5 0 64,1 0 0,-1 0-32,6 0 0,-1-5-231,0 1 1,0-1-16,0 5 157,1 0 0,5 0-142,-4 0 259,5 0 1,-7 0-6,0 0-25,0 0 0,-4 0-42,-1 0 54,-6 6 0,4 2-3,-7 6-67,-7 1 58,-1-1 0,-6 0-170,0 0 79,0 0 1,0-4-112,-1-1 177,1 1 1,0-2-51,0-3 0,4-4-97,1-1 85,6 0-43,-10 0 130,11 0 0,-4-6 0,6-4 0,0-2 0,0-3 0,6-5 0,2-2 0</inkml:trace>
  <inkml:trace contextRef="#ctx0" brushRef="#br0">19692 6213 7969,'6'-8'0,"2"0"0,6 3-655,-6 3 325,5-4 286,-5 6 1,5 8 150,-4 6 0,-1 2 263,-3 8-253,-4-7 0,6 10-181,-7-5 64,0 0 0,1 5 167,4-3-284,-4 3 79,6-5 1,-7-2 162,0-6-246,0 1 3,0-7 135,0 4-110,6-10 1,-3 4-82,7-6-22,-7 0 193,3 0-204,1-6 184,-6 4 1,12-10-27,-4 2 20,-2 4-24,5-7-5,-4 12 91,6-12-84,-6 11 57,5-4 1,-10 6 23,6 0-2,-5 0-37,2 0-8,-6 0 297,0 0-222,0 6 1,0-2-37,0 5 0,0-6 9,0 3 3,0-6-161,0 7 7,0-6-105,0 6-23,0-7-130,0 0 353,6 0 1,-3-5 24,7 0 0,-7-6 0,10 3 0,-5-6 0</inkml:trace>
  <inkml:trace contextRef="#ctx0" brushRef="#br0">20047 6355 7957,'7'-8'-890,"-6"2"1,7 6 1167,-3 0 1,-3-2 148,2-3-246,4 4-414,-6-6 133,4 7 113,0 0 0,-2 0-95,5 0 0,-4-4-51,4-1-34,1 0 203,-2 5 1,4 0-433,-2 0 396,-4 0 0,7-6 0,-5-2 0</inkml:trace>
  <inkml:trace contextRef="#ctx0" brushRef="#br0">20161 6440 7957,'0'10'-337,"0"-1"452,-6-6-101,4 10 112,-4-12 261,6 6-834,0-7-168,0 0 506,6 0 76,2 0 1,2-5-345,-1 0 180,1-6 30,4 10 1,0-10 166,0 6 0,1-6 0,-1 3 0</inkml:trace>
  <inkml:trace contextRef="#ctx0" brushRef="#br0">20431 6298 6640,'0'-8'77,"7"2"1,-4 6-75,6 0 1,1-5-12,4 0 31,0 0 1,0 1 19,1-1-132,-1 0 107,0 5 4,0 0-105,-6 0 88,-1 0 1,-3 2-13,1 3 1,0 2-3,-5 8 1,0-1-5,0 0 14,0 0 0,0 1-4,0-1 1,-7 0 1,6 0 1,-4 0 15,4-6-14,1 5-1,0-5 0,0 0 1,0-2-54,0-6 0,6 0-115,3 0 0,-1 0 144,2 0 24,-1 0 0,5-6 0,1-2 0</inkml:trace>
  <inkml:trace contextRef="#ctx0" brushRef="#br0">20844 6341 6590,'8'0'1,"-2"0"-1,-6 0 0,1 0-344,4 0 344,-3 0 0,10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12768 16008 8081,'43'0'-75,"-1"0"1,1 0 5,0 0 1,4 0 96,0 0 0,2 0-177,-1 0 0,2 4 109,7 1 0,5 5 113,-1-6 1,6 1-440,-6-5 1,9 0 381,1 0 1,5 0-71,4 0 0,-2 0 82,-7 0 0,1 2-40,4 2 1,3-2-4,-36 0 1,0 1 0,37-2-210,1-1 0,-41 2 1,0 1 198,3-1 1,0 1 0,1-1 0,0 1 25,-1-3 0,-1 0 1,3 0-1,-1 0-15,36 0 1,-38 0-1,0 0 15,1 0 1,-1 0-1,5 0 1,0 0 0,-2 0 1,0 0 0,2 0 0,-1 0 24,34 0 0,-36-1 0,1 0-5,0-1 1,0-1 0,2 2 0,1 1-9,-3-2 0,0-1 0,0 0 0,0 0 2,-2 0 1,-1 1 0,-1-3 0,-1 0-2,0 3 1,0 0 0,2-1 0,0 1-124,1 2 1,-1 0-1,0-2 1,-2-1 138,32-2 1,-1 1-13,0 4 0,-2 0-6,-2 0 0,-4 0-17,-6 0 1,-2 0-4,-3 0 1,2 0 8,-7 0 1,-4 0 224,-5 0 0,-8 0-266,-2 0 0,-1 0 807,-8 0-1044,0 0 715,-11 0-564,-2 0 78,-25 0 0,0 0-10,-19 0 0,0 0 16,-4 0 0,-9 1-3,-6 4 0,-1-3-165,-8 2 0,-5-2 196,-5-2 1,-2 0-266,2 0 1,2 0 265,-6 0 1,37 0 0,-1 0 76,-3 0 0,-1 0 0,-2 0 0,0 0-47,-1 0 0,-2 0 0,-1 0 0,-1 0-202,-4 0 1,0 0 0,-3 2-1,-1 1 210,-1-1 1,0 0-1,1 2 1,1-1 5,5-1 0,0 0 1,-2 0-1,-2 0-19,0 2 1,-1 1 0,2-3-1,0 1 1,1 1 1,0 1 0,1 0 0,0 0-42,1 2 1,0 0-1,-1 0 1,0-1 23,-4-2 0,0 1 0,7 1 0,0 1-8,-2-3 1,0 1 0,2 1-1,1 1 0,2 0 1,0 0-1,-1 0 1,2 0-176,0 1 0,2-1 1,2-3-1,1-1 168,0 0 1,2-1 0,3 1 0,1 0-18,-36 2 0,-1 0-25,1-5 0,2 5 45,8-1 1,1 1 7,3-5 0,4 0 5,-4 0 0,10-5 2,5 1 0,4-6 326,5 5 1,-2-4-267,7 4 0,0-4 509,5 4 0,4-4-480,0 4 1,7-2 913,-2 3-925,9 2 365,4-4-450,6 6 1,2 0-116,2 0 0,6 0 105,9 0 1,9 0-21,10 0 1,3 0 21,2 0 1,11 0-13,3 0 1,11-5-263,3 0 1,0 1 271,5 4 1,3-5 4,-39 3 0,0-1 0,3 0 0,1 1 6,3 2 1,1 0 0,2 0 0,1-1-303,5-2 0,2 1 0,1 1 0,2 1 308,0-3 0,1 1 1,2 1-1,0 0-4,2 1 1,1 0-1,-3 0 1,0 0 2,0 0 1,-1 0 0,-1 0 0,-2 0-1,-3 0 1,0 0-1,0 0 1,1 0 18,2 0 0,-1 0 1,-5 1-1,1 0-20,-1 1 0,1 1 1,-3-2-1,0 1-155,0 2 0,0 1 1,-1-3-1,1-1 165,3 1 1,-1 1-1,-5 0 1,0 0-1,1 0 1,-1-1 0,0 1 0,-1 0-8,1 0 1,1-1 0,-2-1 0,1 0 1,1 1 1,-1 0-1,-6 0 1,-1-2-4,4 0 0,-2 0 0,-2 0 1,-1 0-131,39 0 0,-2 0 113,-7 0 0,-7 5-7,-2 0 1,-10-1-93,-4-4 0,-4 0 325,-2 0 0,-7 5-451,-6 0 0,-7 4 1054,-8-4-1197,0 6 385,-6-3 0,-2 0 0,-6-2 0</inkml:trace>
  <inkml:trace contextRef="#ctx0" brushRef="#br0">14773 16050 8104,'-8'0'-740,"1"2"635,7 3 117,0 3-11,0 6 0,0 6 209,0 4 1,0 11-96,0 7 0,0 7-145,0 8 1,-1 0 82,-4 0 0,4 0 5,-4 0 1,-2 0-48,3-1 1,-6-3-2,6-1 0,-3-8-4,2-1 0,4 2-103,-4-7 1,-1 2-163,1-7 1,0-8-112,5 4 21,0-4 219,0-3 1,-1-8 0,-4-9 103,3-10 1,-4-4 10,6-10 1,0 3-15,0-3 1,-5-3 38,1-2 1,-1-3 96,5-1 1,0 0-76,0-1 0,0 1 146,0-1 1,0 7-56,0 3 0,0-1 258,0 1-223,0 0-65,0 5 0,5 9-33,-1 10 0,6 9-6,-5 14 1,1 7-66,-1 3 0,-2-2 80,6 2 0,-4-6-165,5 1 0,-6-5-10,6-4 3,-1 3 1,5-13-8,1 0 39,-1-6 1,0-16 8,0-6 0,1-7-86,-1-7 1,0-2 51,0-3 1,0 1 38,1-6 0,-1 8-105,0 2 0,-4-1 45,-1 6 1,-4 2 116,4 2 0,-6-3 0,4 0 0</inkml:trace>
  <inkml:trace contextRef="#ctx0" brushRef="#br0">14204 17728 7945,'-6'-13'-120,"-4"4"0,2-4 175,-1 4 0,4-2-119,-4 1 1,5 2 5,0 3 48,2 4 1,8-5 64,4 6 1,-2 0-149,1 0 0,2 1 131,8 4 1,-3-2-19,3 7 1,-3-6-84,-2 6 0,0-2 72,0 1 0,1 4-80,-1-4 1,0 4 76,0 1 1,-4 0-7,-1 1 1,-6 0-43,2 4 1,-3-3-9,-2 3 1,0 2 32,0-2 0,-2 4 3,-3-4 0,-2 6 129,-8-1 1,1-2-75,0 2 1,0-5 98,-1 5 0,6-9-110,0 0 0,4-1 58,-5-5-55,7-2 1,-2-1-16,10-6 1,3 0-25,6 0 1,0-6-128,1-4 0,-1-3-48,0-1 1,5 0 90,0 0 0,2 0-135,-2-1 1,-4 1 31,4 0 0,2-5-39,-2 0 0,1-1 148,-1 1 0,-3-2 84,3-3 0,3-9 0,0 3 0</inkml:trace>
  <inkml:trace contextRef="#ctx0" brushRef="#br0">14716 17444 7945,'6'7'-1101,"-4"1"1242,2-3 0,-2-2-66,-2 7 1,0-1-18,0 5 1,0 1-22,0-1 1,-2 5-102,-2 0 0,1 6 86,-7-1 1,1-2-7,-6 2 0,6-6-123,-1 6 0,3-6 67,-3 1 1,-1-4-110,6 0 1,-1-3 99,1-2-28,4-4 78,-6-6 0,14 0 1,0 0 36,8 0 1,-1 2 10,0 2 0,0 3-2,1 2 1,-6 8-34,1-2 0,-1 8 23,5 1 0,0 3-31,1 1 0,-3 1-5,-2-1 1,1 1-29,-6-1 1,4-6-8,-4-3 1,6-3-26,-2-2 0,-1-6-14,2-3 0,-6-4-16,6-1 1,-1-8 55,6-6 1,-1-8-66,0-11 0,5-3 30,0-7 0,5 0-5,-5 1 1,0-7 36,-5-3 1,2 1 1,3-1 0,-4 1 42,4-1 1,-8 3 5,-1 7 0,-2 4 278,1 0-198,4 13 2,-12 4 1,11 23-41,-8 12 0,1 6 103,-5 9 0,0 6-112,0 2 1,-5 6 7,1 4 0,-6-7-54,5 3 0,1-10-7,4 0 1,-5-3-71,0-2 1,0-5 40,5-5-17,0-2 0,0-6-17,0-1 18,0-6 41,0-9 1,0 1-2,0-9 0,0-2 41,0-3 1,0 0 45,0 5 28,0 0-92,0 0 1,2 6 42,3 3 0,-4 5-18,4 5 1,-3 9-1,-2 10 1,4 4-30,1 5 1,1 5-5,-1 10 1,-2-4-11,7 3 1,-1-2-5,5-3 0,-4-6-88,-1-2 0,1-11 102,4-4-121,0-9 1,1-4 41,-1-6 1,-5-3 27,1-7 0,-2-5-38,1-14 0,2-1-5,-6-3 0,4 1 50,-4-5 0,0 0 2,-5-1 1,5-4 99,-1-1 0,1 0-98,-5-4 1,0-2 140,0 2 1,0-2-75,0 1 0,5 12 100,0 3 1,-1 9-95,-4 10 0,2 8 12,3 6 1,-4 7 30,4 12 1,-4 8 5,-1 6 0,5 7-93,0-2 1,0-2 53,-5 2 1,0-8-145,0-2 0,4 4 68,1-8 0,0-1-52,-5-8 55,0-1-18,0 0 23,0-6 1,0-8 7,0-9 1,0-4 49,0-1 1,0 4-46,0 1 0,5 4 167,-1-4-122,1 5 1,-3-2 42,2 6-65,-2 6-13,11 2 0,-10 6 8,6 1 1,-4-6-1,5 1 1,-6-7-96,6 2 0,-6-4 90,6-1 1,-1 0-94,6 0 1,-1 0 40,0 0 1,-4-6-9,-1-4 0,1-2 13,4-3 1,0 1-3,0 0 0,0 0-9,1 0 0,-1-1-47,0 1 100,0-6 0,0-2 0,1-7 0</inkml:trace>
  <inkml:trace contextRef="#ctx0" brushRef="#br0">4806 12255 8437,'-8'0'-568,"-5"0"1,12-2 569,-4-3 1,10 4-78,4-4 0,10-1 79,5 1 1,4-6 76,6 1 1,4 2-129,9-1 0,-1 1 107,6-1 1,0-2-118,5 6 1,1 0 33,4 5 1,-4 0-164,4 0 0,1 2 203,-1 2 0,1 4-4,-1 6 0,1-4-1,3-1 0,2-4-2,-6 5 1,7-6 4,2 6 0,-4-7-3,4 2 0,-5-4 60,0-1 1,4 0-34,-4 0 0,-3 0 0,-1 0 1,-3 0-24,-3 0 1,6 0-7,0 0 0,-1-4-39,-4-1 1,0-5 53,0 6 0,4-7-30,1 1 0,-7 2 15,-7-1 1,-6 4-40,-4-4 0,0 1 23,-9-2 1,-4 2-12,-11 4 12,0 2 3,-6-4 1,-3 4-41,-10-3 1,-4 4 218,-10-4 0,1-1-246,-5 1 1,-1 0 57,-4 5 1,-2-5-94,-4 1 1,-2-6 38,-7 5 1,6-1-11,-1 1 1,-5 2 47,-4-6 0,-6 6 1,6-2 1,-5-1 72,5 1 1,-12-5-209,2 6 0,-9-1 209,0 5 0,-6-2-367,-3-2 0,2 2 321,-3-3 1,-1 4-16,1 1 0,2 0 1,7 0 1,4 0-78,6 0 1,-3 0 59,3 0 0,2-5 6,8 0 0,7 0-7,-2 5 1,-1 0 44,0 0 1,4 0 80,10 0 1,1 0-95,-1 0 1,1 5 306,0 0 1,4 1-300,0-1 0,7-3 63,-2 2 1,3 3-65,2-3 0,0 1 29,-1-5 4,7 0 101,-4 6-124,10-4-6,-4 4 0,12-6 27,4 0 1,2 0 6,3 0 0,4 2 38,-1 3 0,12-4 3,-1 4 1,4-2-14,0 2 1,4-2-27,5 6 0,1-5-66,0 0 1,6 3 63,3-3 1,0 3-43,5-3 1,3-2-274,11 3 0,1-4 281,4-1 0,3 0-16,-36 0 1,0 0 0,-1 0 0,1 0-2,0 0 0,-1 0 1,1 0-1,0 0-1,-1 1 1,1-2-1,0-1 1,1 0-1,1 0 1,0-1-1,-4-2 1,0 0-10,2 3 1,-1 0 0,36-8 17,-38 8 1,0-1-1,34-8-38,2 2 0,-8 1 16,-1-1 1,-12 4-26,2-5 0,-8 2 28,3-1 0,-11-2-3,2 6 1,-12-1-54,-2 1 0,-1 4-9,-4-4 0,-9 3-280,0 2 268,-11 0 151,3 0 0,-9 0-293,-3 0 247,-2 0 0,-14 7 0,-1 0 0</inkml:trace>
  <inkml:trace contextRef="#ctx0" brushRef="#br0">4735 13648 8153,'14'0'-151,"0"0"1,1-2 68,-1-3 1,2 4-6,3-4 1,4 4 123,10 1 1,4 0-77,5 0 0,7-5 91,4 0 1,2 0-166,2 5 0,4 0-150,1 0 0,1 0 285,-1 0 0,-4 0-108,4 0 0,-4-4 25,-1-1 0,-5 0-7,0 5 0,-6-1 41,2-4 1,-6 3 6,-4-3 0,-3-1 26,-7 1 0,-1 1 8,-3 4 0,-4-5 93,-5 0-110,-7 0 440,-2 5-405,-6 0 0,-6 0 3,-4 0 0,-3 0-70,-1 0 0,0 0-8,0 0 0,-2 0-12,-3 0 1,-2 0-17,-2 0 1,1 0-31,3 0 1,-3 0 68,-7 0 0,1 0-12,-1 0 1,1 0 18,-1 0 0,-1 0 1,-3 0 0,2 0 30,-7 0 0,0 0 12,-5 0 0,-1 0-22,-3 0 0,2-4 4,-2-1 0,3-1 0,1 1 1,-1 3-9,-4-2 0,6 0 5,-1 0 1,0 2-5,6-3 0,0 4-1,-1 1 0,11 0 3,-1 0 0,3 0 1,-4 0 1,6 1 7,-1 4 0,6-3 2,0 2 0,2 0 65,2 0 0,-5-2-68,0 3 0,0 1 185,4-1-148,1-1 1,0-2 0,0 3 0,4-4 34,1 4 21,6-3-58,-4-2-5,7 0-77,0 0 1,7 0 64,2 0 1,4 0 18,1 0 0,2 1-11,3 4 0,-2-3 0,7 2 1,1-2-9,8-2 1,-3 0 4,3 0 1,4 5 13,1-1 0,-2 1-10,2-5 0,0 0-27,5 0 0,1 2 22,3 2 0,-1-2-62,6 3 0,-5-2 32,6 2 1,-6-4-6,5 4 1,-1-3-33,1-2 1,2 0-8,-7 0 1,0 1 8,-4 4 0,0-4-10,-1 4 0,-4-3-129,0-2 0,-5 0 29,5 0 0,-1 0-282,0 0 432,-2 0 0,-6 0 0,-1 0 0</inkml:trace>
  <inkml:trace contextRef="#ctx0" brushRef="#br0">7536 13548 8169,'-8'-9'-323,"3"-1"72,4 7 1,1-5 108,0 3-71,0 4-42,0-5 226,0 6 0,6 0 30,3 0 0,-1 4-12,2 1 1,-1 1 22,5-1 1,2-3-46,3 2 1,-1 3 72,5-2 0,-4 1-35,5-1 1,0-4 62,4 4 0,2-4-24,3-1 0,-1 5 6,6 0 1,-5 0-5,5-5 0,0 0 1,4 0 1,1 0-9,0 0 1,-1 0 2,1 0 0,0 0-25,-1 0 1,-4 0 19,0 0 1,2 0-45,7 0 0,-7 4 2,2 1 1,-2 0-6,2-5 1,1 5 17,0-1 1,-1 1-7,1-5 0,0 5 17,-1 0 0,3-1 1,2-4 0,-1 0 7,6 0 0,-6 0-16,1 0 1,4 0-3,1 0 1,-2 0 7,2 0 0,-4 0-11,4 0 1,0 0 10,5 0 1,-2 0-3,-3 0 0,2 0-9,-6 0 1,5 0-3,-1 0 1,2 0-8,-2 0 1,3 0 13,-2 0 0,-3-4-27,2-1 1,0 0 13,5 5 0,0 0-3,0 0 0,0-1 3,0-4 0,0 3-165,0-3 1,1 2 164,4-1 1,-4 2-1,4-3 0,-4 2 27,-1-2 0,0 4-24,0-4 1,0 3 29,-1 2 0,-3-1-17,-1-4 0,-5 4 4,5-4 1,0 3-18,5 2 1,-5 0 0,1 0 0,-6-1-2,5-4 1,-1 3-56,1-2 1,1 2 41,-5 2 1,1 0 15,-2 0 0,1 0-9,-1 0 1,5 0 2,-9 0 1,3-2 0,-4-2 0,1 2-3,0-3 0,-1 4 0,1 1 0,-5 0 4,0 0 1,3 0-1,1 0 0,4 0 162,-8 0 1,3 0-164,2 0 1,-1 0 45,1 0 1,0-5-46,-1 0 0,1 1-1,0 4 1,3 0 1,-4 0 1,4-5-1,-8 0 1,3 0-2,2 5 1,-2-1 0,-3-4 1,1 3 1,-6-2 0,7 2-3,-2 2 1,1 0 1,-1 0 1,-2 0-2,-2 0 0,-3 0 0,7 0 1,0-5-1,5 1 0,-2-1 0,-3 5 0,3 0-9,-3 0 1,3 0 7,1 0 1,-5 0-2,-4 0 1,2-2-1,-2-2 1,5 2 2,-5-3 0,-5 4-2,-4 1 1,0 0 0,4 0 1,4 0-2,-4 0 1,4 0 0,-8 0 0,-2 0-32,1 0 0,-4 0 30,5 0 0,-7 0-44,2 0 0,-3 0 36,-2 0 0,1 0-20,-1 0 0,0-2 17,0-3 2,0 4-27,1-5 2,-1-1 6,-6 6 6,4-12 5,-10 11 1,4-5 5,-6 2 0,-1 3-136,-4-3 1,2 2 60,-7-1 0,1 2-130,-5-3 1,-1 4 88,1 1 1,-5 0 128,0 0 0,-12-7 0,1-1 0</inkml:trace>
  <inkml:trace contextRef="#ctx0" brushRef="#br0">5261 14231 8269,'14'0'-350,"-4"0"38,-1 0 0,1 0 92,4 0 0,5 0 133,0 0 0,0 0 64,-5 0 0,6 4 95,4 1 1,3 1-23,1-1 0,1-2-20,-1 7 1,1-7 1,-1 2 1,7 1-15,3-1 1,1 4-15,-1-4 1,3 4-4,-3-4 1,8 2 29,1-3 1,1-2-21,-5 3 0,-1 1 16,1-1 1,0-1 0,-1-4 1,6 5-5,-1 0 0,2 0-1,-2-5 0,2 0 4,3 0 0,-1 0 1,-4 0 0,-1 0-18,6 0 0,-4 0 15,4 0 0,-5 0-24,5 0 1,0 0 21,5 0 0,0 0-140,0 0 0,0 0 122,0 0 1,1 0-5,4 0 0,-4 0 3,4 0 1,-4 0 0,-1 0 0,5 0-20,-1 0 0,1 0 23,-5 0 1,5 0-1,-1 0 1,2 1 1,-1 4 0,-4-4-1,4 4 0,-3-3 3,-3-2 1,3 0-2,2 0 1,-2 5-8,3-1 0,-4 1-1,-1-5 1,1 0 17,4 0 1,-4 0-13,4 0 0,-4 0-10,-1 0 0,0 0 10,0 0 1,-2 0-22,-3 0 1,4 0 14,-4 0 1,0 0-1,5 0 1,-10 0 2,5 0 1,-1 5 0,-4-1 0,7 1 30,-2-5 0,-3 0-33,-1 0 1,1 2 18,-2 3 0,7-4-11,-2 4 1,-3-4 0,-2-1 0,2 0 2,-2 0 0,7 0-2,-2 0 0,4 0-2,0 0 0,1 0-1,0 0 1,2 0-13,2 0 0,-2 0 9,2 0 1,-2 0-22,-2 0 1,1 0 20,4 0 1,-4 0-20,4 0 0,-9 0 10,0 0 0,0 0-2,9 0 0,-4 0 2,4 0 0,-4 0 0,-1 0 0,3 0 1,-3 0 1,3 0 0,-8 0 0,4 0-53,1 0 0,3 0 36,-4 0 1,4 5-5,-7 0 0,-3 0 9,2-5 0,0 0-1,5 0 0,-5 0-4,1 0 0,-8 0-3,3 0 1,1 0 14,-2 0 1,-1 0-8,-8 0 1,6 0 4,-6 0 1,11 0-4,-6 0 1,-2 0 23,-3 0 1,0-5-20,4 0 0,-1 0 131,-3 5 0,3-4-124,-3-1 0,-1 0 2,0 5 0,0 0-52,1 0 1,1 0 41,-6 0 0,5 0-54,-5 0 0,7 0 45,-2 0 0,-2 0-149,2 0 0,-2 2 77,2 3 1,8-2-116,-3 6 0,4-6 78,1 2 1,-3 1 123,8-1 0,5 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6740 3511 8501,'-15'8'0,"1"-1"-1493,0-7 1040,-7 0 0,7 1 499,0 4 1,0-3-93,4 2 0,2-2 228,-1-2 0,4 0-39,-4 0 174,6 0-255,-10 0 237,5 0-254,0 0 1,0 0 210,3 0-130,4 0-9,-5 0-268,6 0 105,0 0 79,6 0 0,2 0-13,6 0 0,-4 0-6,-1 0 0,2 5 12,8-1 0,-3 1 5,3-5 0,1 5 13,-1 0 0,7-1-20,-3-4 1,4 0 6,2 0 0,4 0 11,0 0 1,8 0-10,2 0 1,-1 0-52,6 0 0,-4 0 15,-1 0 0,1 0-4,3 0 1,-7 0 11,2 0 0,-2-1-5,2-4 1,1 3-3,0-2 1,-1 2 5,1 2 0,0-5 10,-1 1 0,1-6-11,0 5 1,-2-1 42,-3 1 0,3-1-34,-3-3 1,-2-4 10,2 3 0,0-2-12,4-2 0,-4 4 2,0 1 1,0-1-33,5-4 0,-7 4 30,-3 1 1,2 6-26,-2-2 1,5-1 19,-5 1 0,1 0-21,-6 5 1,0 0 14,1 0 0,-1 0-6,1 0 1,-1 5 3,1 0 0,-3 4 1,-2-4 1,8 4 0,-4-4 0,4 5 0,-4-6 1,1 3 4,-1-3 0,1 0-5,-1 5 1,0-6 30,1 2 1,-1 1-28,1-1 0,-1 1 49,1-1 0,-1-3-31,0 2 0,2-2 6,4-2 0,-3 5 11,7 0 1,-5-1-19,5-4 1,-5 5 9,5 0 0,0-1-7,5-4 0,0 5 69,-1 0 1,1 0-93,0-5 0,-1 0 28,1 0 0,-1 0-4,1 0 1,1 0 6,4 0 0,1 0-67,3 0 1,2 0 56,-7 0 0,7-5-30,-2 0 1,3-6 16,2 2 1,0-4-163,0-1 0,1 0 165,4-1 1,1 1 19,3 0 0,2 0-13,-6 0 0,4 4 3,-4 1 1,9-1 44,-5-4 0,7 0-44,-7-1 1,4 8 27,1 2 1,3-2-24,-3 3 1,2-3 7,-12 3 0,7 2-2,-1-3 0,7 4-3,2 1-5,-7 0 0,1 0 67,-4 0-1047,4 0 988,7 0-1443,-4 0 1425,-31 0 1,-1 0-1,34 0 1,5 0 0,-39 0 0,0 0-138,4 0 1,1 0 0,-3 0-1,0 0 136,2 0 0,0 0 0,1 0 1,0 0 1,-1 0 0,0 0 0,5 0 0,0 0 5,-3 0 1,0 0 14,4 0 1,0 0-127,-8 0 1,0 0 0,7 2-1,0 1 191,0-1 0,-1 0-414,4 4 0,0-1 327,-2-4 1,-1 0 0,3 3-1,-1 0-2,-5-1 1,0-1-1,3-2 1,0 1 143,2 1 0,0 1 0,1-2 0,0-1-142,2 1 0,-1-2 1,-1 1-1,0 0-18,-3 0 1,-1 0 0,2 0-1,0 0-2,1 1 0,0-2 1,0-1-1,0-2 8,0 0 0,0-1 0,1-1 0,-1-1-6,-5 0 0,0 0 0,0 0 0,0 0-80,0 0 1,0-1 0,0-1 0,0-1 78,0 1 1,0-1 0,-3-1 0,-1-1-50,-2 2 0,-1 1 0,36-15 65,-36 15 1,0-1-1,0-2 1,-1 0-31,2 3 1,-1-1-1,32-10 8,-5 1 1,-1 3-1,5-3 1,0-1 0,0 1 0,1-2 8,-1 2 1,0 3-1,0-2 1,5-3 15,-1 2 0,1 0-48,-5 5 0,2 0 16,3-1 1,-3 3 2,2 2 0,-2-1 16,-2 7 1,0-6 0,0 5 0,0 1-1,0 4 1,-4-5 4,-1 0 0,-1 0-15,1 5 1,2 0 5,-6 0 0,1 0-14,-1 0 1,-6 0 237,1 0 0,3 0-302,-7 0 0,-1 2 40,-10 3 0,1-2 834,0 6 0,-5 2-818,-1 8 0,-3-1 386,4 5 0,-5 1-375,5 5 1,-2 4-24,2 0 0,-2 5 63,-3-5 0,-1 5-25,6-5 0,-2 0 12,2-4 0,2-1 21,-7 0 0,6-4 6,-1 0 0,3 0-38,2 4 0,0-1 1,-1-3 1,6 2-25,-1-2 1,5 6 22,-4-1 0,4 2-15,-5-7 0,7 3 1,-2 1 1,-2-6-7,3-3 1,-3-5 34,2-4 1,5 1 6,0-6 1,0 4 157,4-4 0,-2 0-144,-2-5 1,1 4 48,4 1 1,-4 5-68,4-6 0,-2 7 57,2-1 0,-2-2-49,6 1 0,-6 1-5,2 4 1,-2 0-37,1 0 0,1 5-8,9 0 0,-8 7-294,8-3 0,-3 3 322,3-3 1,0 4-61,0-3 0,1-2 45,-1 2 0,4-9-13,1 0 0,-35-8 0,0-2 11,0-2 0,-1-1 0,37 3-5,-1-5 1,-2 0 2,2 0 1,3 0 3,-36 0 0,0 0 0,36 0-4,-4 0 0,3 1 4,-2 4 0,-35-4 1,0 1 1,-1 3 0,0 0 1,1-3-1,0 0 0,0 3 0,-1 0 0,1-1 0,0 1 41,35 10 0,-33-10 0,1-1-20,-1 1 0,-1 0 1,2-2-1,1 1 3,-3 1 1,1 0 0,0 1 0,1 1-19,1-2 1,0-1-1,-1-1 1,0 0 1,4 0 1,-1-1 0,-3 1 0,-1 0-28,0 0 0,-1-1 1,1 1-1,0-1 32,37-2 1,-37-1 0,0 0-41,2-1 1,0 0 0,-3 1 0,1 0 9,0-1 0,-1-1 0,1 0 0,0 0-4,-3 0 0,0 1 0,2-1 1,1 1 5,3 2 0,-2 0 0,-2-2 1,-1 0-8,1-1 1,1 1 0,34-3-3,4 5 0,-5 0-2,4 0 1,-10-1 23,1-4 1,-5 2 4,1-7 1,2 7 21,-3-2 0,2 4-34,-1 1 1,-3 0 29,-2 0 1,-2 0-16,6 0 1,-6 6-143,2 4 0,-3-3 139,-3 3 0,3-5 2,2 4 0,-4-4-59,0 4 0,0 1 50,-5 4 1,7 0 8,-2 0 0,3-1-11,-8-3 1,3 1 15,2-7 1,-2 6-7,-3-5 1,2 1 1,-7-1 1,7-4-4,-2 4 0,2-3 4,-2-2 0,3 0-25,-3 0 0,-1 0 19,1 0 1,-1 0-32,1 0 1,2-2 25,-7-3 1,5-1-132,-5-4 1,6-2 79,-6 2 1,2-2-11,-2-3 0,-1 1 10,6 0 1,-6-5-3,2 0 1,-4 5 9,-2 4 0,-1 1 122,-3-5 1,2 1-148,-7 4 0,-1-4 321,-9 4 1,3 1-501,-7-2 0,0-4 127,-5-5 0,-6-2-220,-4 2 0,-2-3 192,-2-6 0,0-2 157,0-3 0,-6 1 0,-4-6 0,-2 0 0,-3-4 0,-4-1 0,0 0 0,0 5 0,5 1 0,0 7 0,0 1 0,1 2-21,4 8 1,-2 5 200,6 5-195,-6 5 1,8-2-21,-7 6 35,7 0 0,-10 0 0,6 0 0</inkml:trace>
  <inkml:trace contextRef="#ctx0" brushRef="#br0">29602 3511 7661,'-7'29'478,"1"4"59,-3 0 0,2-4-1341,7-6 0,0-5 281,0 1 0,2-8 543,3-2 0,-2-1-76,6 2 0,-1 2 172,2-2 0,1-2-32,-7 1 1,6-4-58,-5 4 0,-1-4-57,-4 5 0,0-6 145,0 6 1,-6-6 43,-3 6 0,-4-7-56,-1 2 1,-7 1-145,-2-1 1,-11 0 36,-4-5 0,-4 0-3,-6 0 1,3-2 16,-8-3 0,3-3-1,-2-6 1,-4-5 32,4 0 1,5-6 98,4 1 0,2-3-126,8-1 1,0-5 13,4 0 0,9-5-72,6 5 1,-1-7 40,6 2 0,3 2-10,1-2 1,3 2 4,2-2 1,0-3-8,0 3 1,2-5 2,3-4 1,3 2-2,6-2 1,2 3 98,3 1 0,-2-1-83,7-3 0,-1 7 59,6-3 0,4 9-41,0-4 1,8 6 13,2-1 0,1 5-136,8 4 0,0 5 121,5 9 1,5-2-24,-1 2 1,3 4-8,-3 1 0,-2 4-18,2 1 1,2 8 32,-1 6 1,0 3-40,-5 12 0,-1 2 29,1 12 0,-1 1-10,-4 4 1,-8 0 39,-6 5 1,-7 2 4,3-3 0,-1 8 15,-5 2 0,-2-1 10,-12-4 1,-5 0-19,1 0 1,-7 4-12,2 1 1,-4 1-49,-1-1 1,-6-4 52,-4 4 1,-9 1-111,-4-1 1,-1-2 48,-4-8 0,1 3-105,-11-3 0,0 2 69,-5-2 0,-6-3-342,-3-6 1,-3-7 197,-2-3 1,-6-4 46,-4-6 0,0-8-46,0-11 1,-2-4-41,2-4 248,-2-11 0,-5-7 0,-1-6 0,1-1 0,36 15 0,0 0 0</inkml:trace>
  <inkml:trace contextRef="#ctx0" brushRef="#br0">16593 3526 8214,'-57'14'0,"0"0"0,0 0-1309,6 1 1343,-10-8 1,13 4 41,-8-6 1,7 5 5,-4-6 0,4 8-48,-7-3 1,7-1-118,-8 1 1,3-5-46,-3 0-90,0-2 317,0-2-1048,1 0 1011,-1 0 0,0-13-32,0-6 0,-2-8 51,-2-6 0,9 0-75,0-10 1,6 2-9,3-11 1,5 3-8,0-8 0,13 10-7,1-5 0,12 11-15,2 3 47,7 6 0,-3-7-14,6 6 1,1 4-3,4 5 533,3 1-522,6-12-7,7 5 1,2-8 2,11 0 179,2 0-45,13-17 1,-19 27 0,1 1-4,4-4 0,2 0-1013,5-6 0,2 0 890,2 4 0,2 0 0,5-6 0,3 0 75,2 3 0,2 1-62,6-4 0,2 1-22,3 3 1,2 3 0,-21 11-1,0 0 1,1 2 6,-2 2 0,2 3 0,-1 2 0,26-2 0,0 4 32,1 4 0,-1 3-124,0 0 0,0 3 95,-5 2 0,-2 2 0,-1 2 1,-1 4 1,-7 3 1,-1 2 0,-1-1 0,0-1-187,-3 1 1,0 1 0,1 1 0,-1-1 174,-2-3 1,-1 0 0,1 3-1,-2 1-4,-8-1 0,0-1 0,2 0 0,1 2-5,-3 2 1,0 2 11,0 1 0,0 2-517,-8-1 0,-2 0 496,4 2 1,-2 1 26,15 24 1,4-9-25,-14 2 253,-5-2-224,-9-10 0,-14 3 1601,-9-9-1394,-3 9-98,-9 3 0,-9 8-89,-12 4 1,-8 4-8,-12 10 1,23-31-1,-2 1-242,-3 1 1,-2 0 230,1 5 0,-2 0-35,-2-8 1,-1 0-1,-1 7 1,1 0-151,-2-6 1,0 0 179,2 3 0,-1 0-36,-4-5 1,-1 0 0,1 5 0,0 0-60,-2-2 0,0-2 0,1-2 1,1-1 168,3-3 1,0-1-1,-1-1 1,0-1-254,-1-1 0,0-2 0,-1-1 0,1-1-265,-31 8 340,3-10-9,11-8 1,7-12 120,2-3 292,10-4-378,4-1 1,13-1 45,7 1 1,1 0-119,9 0 1,-6 0 599,5-1 1,1 6-513,4-1 226,0 1 0,12-12 1,4-1-1</inkml:trace>
  <inkml:trace contextRef="#ctx0" brushRef="#br0">28578 5829 7658,'8'0'876,"0"4"-2359,-3 1 999,-4 6 1,6-8 253,-7 7 262,0-7-8,0 3 68,6-6 83,2 0-191,6 0 222,0 0 9,0 0 23,1 0-255,-1 0-5,-6 0 68,-2 0 0,-8 0-41,-2 0 1,-4 0 8,-6 0 0,-2 0-1,-3 0 0,-3 0-5,-7 0 1,-4-4 36,0-1 1,-7-1 0,3 1 0,-5 2-14,0-7 0,-1 7-9,1-2 1,-6-1-43,1 1 1,-1 1 16,6 4 1,-1-2-1,0-3 1,-2 4 6,2-4 0,-3-1-5,8 1 0,2-6-11,-2 1 1,2-1-3,-2 2 1,8-9 5,6 4 0,2-8 6,-2 3 0,-1-11 24,6 2 0,5-4-22,4 4 1,7-1 1,-2 1 0,5-5-1,5-1 1,3 1 0,6 5 1,7-1-5,2 1 1,4 1-4,2 3 1,5-2-2,4 2 0,0 2 5,5-2 1,-2 0-6,11-4 0,-4 4-172,4 1 1,1 5 155,9-1 0,8 0 20,5 5 0,1-3-319,-5 7 1,5 4 317,0 1 1,-36 4 0,0-1-6,36-3 0,-5 4-167,-4-4 1,-7 3 173,1 2 0,1 0-84,-5 0 1,-2 0 84,-7 0 1,-4 2 1,3 3 1,-3-2 135,-1 6 0,-5 1-139,0 4 0,-6 0 322,1 0 1,0 5-322,-5 0 0,2 7 269,-11-3 0,0 6-259,-5 4 1,-1 2 102,-3 3 1,-4 4-114,-6 1 0,-2-1 1,-2 6 1,-1 2-16,-9 3 1,1-3-5,-11 2 0,-1-1-171,-8 1 0,1 6 183,-6-6 0,0-1-6,-4-13 0,-6 1-4,1-5 1,-5-3-1,4-7 0,-5-4-59,1-5 0,1-3-7,-1-2 0,6 1 24,-1-6 1,2-1-74,3-4 0,-2 0-53,-4 0 1,4-1 76,-3-4 1,1 2 105,-2-7 0,1 2 0,-4-4 0,4-2 0,-4-7 0,-2-4 0</inkml:trace>
  <inkml:trace contextRef="#ctx0" brushRef="#br0">25706 5900 7790,'8'0'-232,"-2"1"-60,-6 4-578,0-3 437,0 10 357,0-10 1,-1 4 157,-4-6-36,3 0 1,-10 0-46,2 0 1,2-4 3,-1-1-3,-1-6 0,-4 8-11,0-7 29,0 7 0,1-5-8,4 3 0,-4 4 25,4-4 0,1 3-31,-2 2 52,1 0 0,-5 0-29,-1 0 1,1 0 5,0 0 0,0 0-3,-1 0 0,1 0 3,0 0 0,-2 0-10,-3 0 0,2 5 2,-7 0 0,4 0 11,-9-5 0,4 0-13,-8 0 0,1 0-12,-1 0 0,-3 0 12,-7 0 1,0 0-2,1 0 1,-6 0 4,1 0 1,-2 0-1,2 0 0,2-5-19,-2 0 0,3-4 15,1 4 1,0-6-32,1 1 1,-1 2 23,0-1 0,1 0 1,-1-6 0,5 0 2,0-4 1,7 3-1,-3-3 0,4 1-5,2-1 0,6 2 6,3-7 0,3 2-28,2-1 0,6-6 24,3 1 1,4-2-40,1-8 1,0 5 18,0-5 0,6 0-4,4-5 1,4-1 5,5-3 1,-2 4-4,7 0 0,1 1-2,8 4 1,-1-2 4,6 2 1,0 4 31,4 5 0,3 2-30,2 4 1,5 2 68,10 7 1,4 6-425,10 3 0,0 5 358,-34 2 0,1 1 1,-1 2-1,0 3-2,5 1 1,0 0 0,-2 1-1,-1-1 0,1-1 0,0-1 0,-4-1 0,0 0-5,0-1 1,-1 0 0,34 1-237,2-6 0,-10-1 215,-4-4 0,-4-3-6,-1-6 1,0-1-128,0 1 0,-2 0 144,-3 0 0,2 6-16,-7 3 1,2 4 11,-1 1 1,-6 6 0,1 3 1,-2 9 341,-8 1 1,-4 4-337,-6-4 1,-7 7 246,-2-3 0,-1 6-235,-8 4 0,0-1 108,-5 5 1,-2-3-117,-3 4 0,-4-1-3,-10 6 1,1 0 7,-5-1 1,-3-4 0,-7 0 1,2-6-4,-7 1 0,0 2 0,-5-2 1,-1 2 43,-3-2 1,1-3-41,-6 3 1,1-3 28,-1-2 0,-2 1-146,7-1 0,-5-4 119,4 0 0,-2-1-29,7 6 0,-1-7-4,11-3 0,0-3-76,4-2 1,1-5 58,-1 1 1,7-7-103,3 2 1,-1-10 105,1-4 0,-5-6-191,5-4 0,-2-1 233,2-4 0,4-3 0,-6 5 0</inkml:trace>
  <inkml:trace contextRef="#ctx0" brushRef="#br0">14730 6326 8499,'-38'-9'-1062,"0"-1"1,5 1 982,-5-5 0,5 4 60,-5 1 1,6-1 39,-1-4 1,5 5 274,4-1 0,-3 5-117,4-4 1,-4-1-186,-2-4 1,1 5 55,-1-1 0,1 1-9,0-6 0,-1-3 5,1-1 0,-1-2 27,1 2 0,-1-3-21,1-6 1,-2-1 7,-3 1 1,3-1 13,-3 1 1,-4-2 5,-1-3 0,2 7-28,-2-2 1,0 4-28,-5 1 1,1-3-11,-1 7 1,1 0-11,-1 5 1,2 1-14,3 4 0,-3-2-10,3 6 0,-2-4 17,2 4 1,-1-6-12,6 1 1,-2-2-19,2-2 1,3-2 28,-3-3 1,4 1-12,6-5 0,-3-1 10,7-4 0,2-1-1,7 1 1,-1-1 2,7 1 0,-1-4 0,5 4 0,0-4 0,0 9 0,2-4 0,2-2 0,6-1 0,9-3 0,3 2 0,6-7 0,7 0 9,3-5 1,5-6-297,4-3 0,5-3 315,-21 26 0,0 1 1,-1-3-1,1-1-221,4-1 0,1-1 0,4-1 0,1 1 211,6-2 0,1 1 0,1-3 0,1 0-345,2 0 0,1 0 0,0 0 0,3 2 331,2 2 0,2 2 0,0-2 0,0 3 21,1 4 0,1 2-12,2-3 1,-1 3-6,-6 9 1,1 2-1,3 0 1,0 0-24,-2 4 1,0 1 0,4-1 0,1 1 18,2 2 1,0 0 0,-1 1 0,0 1-5,-1 4 1,0 2-1,1-2 1,1 0 3,5-1 1,0 0 0,-1 1-1,1 0 0,-3-1 1,1-1 0,-1 2-1,0 1-2,-2 0 1,1 0 0,0 0 0,0 0 0,1 0 0,1 0 0,1 0 1,-1 1 23,-2 1 1,-1 1 0,-2-1 0,-2 1-22,-2 3 0,-1 2 0,-2-3 0,0 1-179,-3 3 0,1 1 0,2 0 0,1 0 163,-3 0 1,-1-1 0,1 4 0,-1 0-3,-4-2 0,-1 1 0,-1 2 0,-1 1 4,1 1 1,-1 1 0,3-1 0,0 0-1,2 2 1,0 2 0,-2-2 0,-1 1-5,-1 2 0,-1 1 0,-2-1 0,0 1 0,3-1 1,-1 0 0,-1 0 0,0-1-9,-1-1 1,0 0-1,-3 1 1,-1 0 70,30 13 1,-1-1-74,-4-9 1,1 3-33,-10-7 1,-4-1 323,-10-3 1,-2-1-323,-3 0 0,-3 2 667,-7 3 1,-7-2-687,-7 7 1,-2-5 448,-7 5 1,-2-1-460,-7 6 0,-6 1 283,-9 3 1,-3-2-245,-6 7 1,-7 5 0,-3 4 1,-3 7-218,-2-2 0,-6 8 258,23-29 0,0 0 1,1 2-1,0 0 6,-1-2 1,-1 0-1,1 0 1,-1-1 4,-4-1 0,0-1 0,1 1 0,0 1 47,-3 1 1,0-1 0,0 0 0,-1-1-140,-1 2 1,-1-1-1,1-2 1,-1-2 129,1 1 0,-1-2 1,-1-1-1,0 0 34,-3 2 1,-1 0-1,4-5 1,0-1-19,-3 2 1,0-2-1,0-3 1,1-2-13,1 0 0,0-1 0,-1 0 0,0-2-239,-37 7 0,4-1 206,-4-9 1,6-3 2,-1-6 1,3-1-158,-7-4 0,2-7-47,2-7 0,0-7 46,0 3 0,0-6-66,0-4 1,-1 3 36,1-3 0,7 3-18,2 1 1,3 3 54,3 2 1,5-1-41,4 6 1,2 0-47,3 4 1,4 3-59,0 2 271,6-2 0,-6 12 0,4-7 0,-4-1 0,0 1 0</inkml:trace>
  <inkml:trace contextRef="#ctx0" brushRef="#br0">11275 8274 8626,'-14'0'-879,"0"0"1,-5 0 473,0 0 405,0 0 214,5 0-170,6 0-45,1 0-6,7 0 1,8 2 58,6 2 1,1-2 25,4 3 1,3 1 5,1-1-60,4 6-2,2-10 1,4 10 59,0-6-59,0 6 1,0-8-27,1 7 34,5-1 0,-3 1-10,7-1 1,0-1-8,-1 2 0,4 2-6,6-2 1,-6 1-6,6-2 1,-1 4-65,-4-4 76,7-2 0,-7 4-14,1-7 0,-1 6 19,-9-5-10,3 6-221,2-10 222,6 6 1,-10-3 4,4 1 150,-4 0-149,4 1 1,4-4 24,1 2 30,-1-2-45,-4 4 1,0-4 44,-1 3-32,7 3-43,2-7 0,-1 7-15,-2-3-727,2-4 733,1 6 0,2-7 1,4 0 1,-8 0-83,8 0 0,-3-2 92,3-3 1,6-9-26,3-10 1,9-4-94,-38 12 0,1-1 0,0 2 0,0 0 59,33-18 0,0-2 42,0 2 1,-6 6-99,-3 8 1,-8 9 177,-2 6 0,-5 2 342,5 2 1,-6 0-375,1 0 0,2 11 13,-1 3 1,-1 10 54,-4 0 0,1 3 14,3 1 0,-1 5-54,6 0 0,2 7-5,8-2 1,-4-8 12,4-2 0,1-4-44,-1 0 1,6-4-22,-2-6 0,2-6 8,-2-3 1,4-3-10,-4-2 1,0 0 31,5 0 1,-9 0-7,4 0 1,-1 1 75,-3 4 1,6 1-75,-2 4 1,2 1 83,-2-6 1,4-1-63,-4-4 1,4 0 5,1 0 1,-2 0-35,-2 0 1,7-4 2,-3-1 0,5-6 28,0 1 0,-8 2 56,3-1 0,-2 4-53,7-4 0,1 4-32,-36 0 1,-1 0 0,39 2 47,-3-1 1,-4-3-48,4 3 0,-35 1 0,0 1-4,40 2 1,-40 0 0,0 0 3,35 0 1,-2 0 5,7 0 0,-2-2-32,-39 0 0,0-1 1,2 3-1,0-1 23,-1-1 0,-1-1 0,39-5-8,-39 4 0,0-1 0,3-1 0,0 1-2,2 0 1,0 0-1,-2-3 1,-1-1-46,-2 2 1,0 0 0,3-2 0,0 0 26,1 2 0,2 0 1,1-1-1,1 0-4,-3-1 0,0-1 0,0 2 0,0 1 2,-3-3 0,1 1 0,0 0 0,1 2-3,1 0 0,0 0 1,1-1-1,0 1 3,1 0 1,0 0-1,0 1 1,0-1-3,-2 2 0,0 1 1,-2 0-1,0 0 3,2 1 0,0 1 0,1 1 0,0-1 1,-1-3 0,0 1 0,0 2 1,0 1-21,-2-2 1,0 1 0,-3-1 0,0 0 4,0 0 0,1 1 0,0-3 0,1 0-2,1 3 0,0 0 0,-1-4 1,-1 1-9,35-5 1,2-3 11,-38 6 1,0 0 0,4 1 0,-1 0-15,-3 1 1,1 0-1,2-1 1,1 1-15,-4 3 0,0-1 0,39-6 36,-39 6 0,1 1 1,0-3-1,1 1-7,1 1 0,0 1 0,0-3 0,1 0 10,31 1 0,-34 1 0,-1 1 3,36 2 0,-34-2 0,1-1 6,-2 1 1,-1-1-1,1 0 1,0 0-2,35-2 0,-2 4 3,-34-2 1,0 1 0,41 0-1,-38 2 0,-1 0 0,37 0 3,-3 0 1,2 0-15,-3 0 0,-32 0 1,0 0 3,37 0 0,1 0-108,-10 0 1,0 0 94,0 0 1,3 0-3,-3 0 0,4 0-1,-9 0 1,-1 0-2,1 0 0,-1 0 17,1 0 0,2 0 7,-6 0 0,1 0 40,-1 0 0,1 0-52,3 0 1,-3 0 21,-6 0 0,5 0-6,-1 0 0,6 0-4,-6 0 1,1 0-2,-5 0 1,6 7-2,3 2 1,-1 4-191,2 1 1,-6 0 188,6 1 0,-4-1-26,8 0 0,-10 0 24,6 0 1,-6 1-52,1-1 0,-4 5 37,4 0 1,-4 0-2,-1-5 0,-1 5 92,-4 0 0,3 0-89,-3-5 0,-1-1 6,1-4 0,-6 4 2,1-4 1,4-1 24,1 2 0,1-1-26,0 5 1,2-4 23,-3-1 0,0 1 4,5 4 0,-3 0 3,7 0 0,-7 1-19,-2-1 1,2 0 1,8 0 1,-9 0-11,4 1 0,-8-3-2,3-2 0,0 2-96,5-2 0,-2 3 60,-2 1 1,0-5-51,-5 1 1,5-6 71,0 6 1,2-5-6,2 4 1,-5-1 16,0 2 1,0 2 9,5-2 0,-5-2-13,0 1 1,-4-1 15,4 1 0,-3 4 30,8-4 0,-8 3-36,7-3 0,-2 4-4,3-4 0,2 4-48,2 1 1,-2 0 93,2 0 1,-1 1-124,2-1 1,-4-5-13,4 1 1,-4-7 21,-1 2 1,-5-4-17,0-1 0,-4-6-56,4-4 1,-11-2-4,2-2 0,-12-5 71,-2 0 0,-2-7-341,-8 3 416,-7-4 0,-5-2 0,-7 1 0,0 0 0</inkml:trace>
  <inkml:trace contextRef="#ctx0" brushRef="#br0">12939 13463 8345,'-43'2'-1006,"0"2"0,2-2 542,3 3 464,-3 2 0,11-3 0,-3 5 0,1-1 0,-1 1 0,3 3 0,-3-8 0,3 1 0,2-5 0,-1 0 30,1 0 0,-1 0-30,1 0 0,1 0 1,3 0 0,-3 0-1,4 0 0,2 0 4,2 0 0,3 0-18,2 0 1,-5 0 16,0 0 0,0 0-75,5 0 0,0 0 66,0 0 0,0-2-4,-1-2 0,1 2 13,0-3 0,0 4-6,-1 1 1,1 0 4,0 0 1,0 0-7,0 0 1,4 0 5,1 0 0,-1-5-5,-4 0 1,0 1 13,-1 4 1,6 0-9,0 0-3,-1 0 0,-4-7 0,0-1 0</inkml:trace>
  <inkml:trace contextRef="#ctx0" brushRef="#br0">11360 13378 8505,'-14'0'0,"0"0"-309,0 0 0,0-5-387,-1 0 0,6 0 425,-1 5 309,7 0 42,-9-6 12,10 5-72,-4-6 0,7 7-6,4 0 1,-2 0 53,7 0 0,1-1-34,8-4 0,-2 3 28,7-2 0,-1 2-25,6 2 0,1 0 31,3 0 1,3-2-17,7-2 0,1 2 6,4-3 1,4 4-21,9 1 1,10-7-235,-31 3 0,1-1 1,1 1-1,1 0 177,2-1 1,0 1 0,2-1-1,0 0 39,2-2 1,1 0 0,2 0 0,0 0-39,1 0 0,-1-1 0,-1 2 0,0 0 38,-3 1 1,-1 0-18,2-1 1,0 0-1,-3 4 1,0 2-3,1-2 0,0-1 1,-3 0-1,-2 0-52,34-2 58,-4 1 1,-7 2 6,-3-3-53,-10-3 47,-3-6 41,-13 0 1,-3-5 9,-9 0 0,1 0-39,-6 5-24,0 0 29,-5 6 2,1-5 836,-1 12-908,-6-6 55,-2 7 11,-12 0 1,-2 0-1,-6 0 0,-5 0-8,0 0-328,-7 0 309,4 7 0,-11-4-22,0 6 0,-7-1-4,3 2 0,-9 2 23,-2-2 0,-5-2 0,0 1 0,-2-4-973,-2 4 961,0 1 1,-3-1 43,-6 1 0,4-1-271,-9 5 1,3-4 273,-3-1 0,-1 1-24,-4 4 1,10-4 2,-1-1 1,9-1-20,6 1 1,1 4 13,4-4 0,7 4 0,-3 1 0,4-4 0,-4-1 0,-6-6-523,5 4 523,-5-1 1,7-4 481,-1 2 1,7 3-435,2-3 1,6 3 487,4-2-509,4-4 1,7 7 16,4-3-32,-4-4 464,11 6-466,-4-7 0,8 0-73,2 0 1,4 0 59,6 0 1,7-5 84,3 0-91,9-6 1,5 10 88,9-4 1,10 3 153,9 2 0,10 7-852,-36-3 1,1 1 766,4 1 1,0 1-130,-2 0 1,1 0 0,7 0 0,2 0-68,-1 0 1,0 0 73,3 1 1,1-1 0,3-1 0,2 0 45,0-1 0,1 0-129,-2-2 1,0 0-874,-3-2 0,0-2 917,0-2 1,-2 0 0,-6-1 0,-2 0-77,4-3 0,-2 0 1,-7-3-1,0 1-80,-2-1 0,0 1 0,35-15-103,-4 5 1,0-5 164,0 5 1,-6 0-136,-4 5 1,-7 0-224,-2 0 168,-6 6-26,9 1 322,-11 7 0,2-4 0,-6 2 0,-1 8 0,-1 9 0</inkml:trace>
  <inkml:trace contextRef="#ctx0" brushRef="#br0">15029 11984 8087,'-21'0'0,"-3"0"-533,4 0 430,-13 0 0,14 0 84,-10 0 0,6 0 30,-1 0 1,-1 0 198,6 0-115,-7 0 82,17 0-50,-10 0 79,17 0-30,-4 0-342,6 0 0,6 0 226,9 0 1,8-4-3,10-1 1,-1-1 42,6 1 0,5 3-4,4-2 0,8 2-5,2 2-1114,0 0 1063,13 0 0,-10 0 34,6 0-5,7 0 19,6 0-960,-37 0 1,1 0 900,2 0 1,1 0-1,1 0 1,0 0 41,2 0 0,1 0-158,3 3 1,0 0 109,-3-2 0,1 0 1,4 5-1,1 1-33,-4-3 0,0 1 1,0 1-1,0-1-144,-2 0 1,0 0-1,0 0 1,-1 1 126,1-4 1,0 0 28,-3 4 1,-1-1 6,0-4 0,0 0 0,-3 2 0,-1 0-61,0-2 0,1-2 52,3-1 1,0-2 0,-3 1-1,-1 0-9,1-2 0,0 0-118,0-1 0,-1 0-684,31-2 793,-2-7 1,1-4-23,-5 1 34,-7 5 0,-5 2 0,-3 5 0,3-2 0,1 4 390,-4 0 0,-5-3-372,-9 3 0,2-1 774,-7 5 0,0 0-813,-5 0 1,-6 0 655,-3 0-632,-3 0 979,-2 0-988,-6 0-8,-1 0 152,-7 0 0,-5 2-61,0 2-91,-6-2 0,2 10 5,-10-2 0,-2-2-72,-3 1 96,-9 1-2,10 4 1,-18-1-145,3-4-5,-3 4 119,-2-5 1,-6 6-13,-3 0 1,-4 0 24,0 1 0,-8-6-220,-2 0 0,-8 1 222,-2 4 1,34-7 0,0 0-191,0 1 0,-1-1 0,-2-2 1,-2-1 208,-2 1 1,-1 0-17,-3-1 1,0 1 0,3 2 0,0 0 22,0 0 0,1 0 0,2 1 0,1-1-19,3 0 0,0 0 1,-36 7-177,4 0 1,8-1 178,6-4 1,9-2 27,4-7 1,7 0-21,-2 0 1,10-2 183,-5-3 0,8 2-190,7-6 1,-4 1 394,3-2 1,3-1-264,3 7 411,2-7-258,8 9-261,2-4 0,13 6-120,8 0 0,16 11 116,12 3 0,15 11 156,4 4 0,-23-12 1,1 0-273,2 5 1,1-1 0,7 0 0,1-1 176,1-1 0,1 0-1063,-2-1 0,2-1 999,3-2 0,0-2 11,-2-1 1,-1-2-1,5-1 1,0-3 0,1-3 1,0-2 0,-2-2 0,0-2-243,0-1 1,0-2 0,-3-2-1,-1-3 295,-3 0 0,0-2-309,-4 0 0,1 0 133,3-1 1,-2-1 0,-10 1 0,0 0-22,0-1 0,0 1 0,29-9-172,0-1 1,-4 2-7,-6-2 238,-7 4 0,-1 5-19,-6 1 8,-7 0 0,1 0 278,-4-1 0,-8 1-271,4 0 1,-9 1 996,4 4 1,-7 1-994,2 3 891,-3 4-1097,-8-6 655,-2 7-445,-6 0 0,-6 7-50,-4 2 1,-7-1-10,-2 2 75,-6-1 1,3 5-13,-7 0 1,1-1-44,-1-3 50,-5 2-2,4-4 1,-10 0-50,7-3 1,-7 1-85,2-1-223,4 6 217,-14-10 1,14 11 175,-14-8 0,1 14 0,-10-3 0</inkml:trace>
  <inkml:trace contextRef="#ctx0" brushRef="#br0">14943 13705 8273,'-22'-7'0,"2"4"0,5-6-434,1-1 417,0 2 0,1-4-76,4 2-77,3-2 1,7-3 214,4 1 0,3 0 31,6 0 1,7 4 78,2 1 0,12 1 18,8-2 1,9 4 236,14 6-585,7 13 0,-27-6 1,1 1 214,2 6 1,1 1 0,7 2 0,0 2 37,7 3 1,0-1 0,2-2 0,1 0-492,1 3 1,1-2-1,1-5 1,-1-3 449,-2 1 0,-1-2 1,0-4-1,1-3-87,-3-1 1,0-1 0,-3-2 0,-1 0-208,0-2 1,-1-1 0,-4-1-1,0-1 150,0-4 1,-1-1-1,-1 2 1,-1 0-79,3-1 0,-1-1 68,-6-1 1,0 0-462,2 3 0,-2 0 565,-8-2 0,-1-1 0,2 2 0,0-1-53,35-8 0,-3-6-115,-12 5 197,-5 0 491,-14 5 1,-1 1-555,-3 4 1,2-2 467,-7 6 1,-6-5-595,-8 6 1556,-4-1-1492,0 5 1189,-7 0-1092,-2 0 1,-8 1-23,-2 4 1,-4-2-41,-7 7-83,1-1 0,-8 1 103,-6-1 0,-2-1-158,-8 2 0,0 2 89,-5-2 0,-4 2 4,-1 3 0,-10-1 119,1 0-284,-9 0 0,-5 7 0,31-10 1,1 0-1</inkml:trace>
  <inkml:trace contextRef="#ctx0" brushRef="#br0">14232 14458 8111,'-55'5'-232,"3"0"1,3 4-267,6-4 1,5 4 217,1-4 313,5 0 21,-3-5 0,7 0-2,-1 0 0,7-5-8,3 0 1,5-1 20,5 1 1,1 4 35,3-4-169,3 3 109,-4-4 1,12 3 47,4-7 1,4 2-3,5-1 0,9-2 23,10 6 1,7 0 128,7 5 1,14 0-179,-24 0 0,1 0 0,1 3 1,-1 1-237,4 0 0,1 1 1,2 2-1,0 0 215,1 3 1,2-1-1,6 0 1,2 0-4,2 2 1,2 1-1,2 0 1,2 0-1512,6 2 0,1 1 1505,0-1 0,0 0 0,-23-4 0,1 0 1,0 0-48,0 1 0,0 0 0,-1 0 0,27 4 0,-2 0-228,-4 2 1,-1-1 0,-3-3 0,-1-2 45,-6-1 1,-3-1 114,-2 0 1,-2-2 0,-3-3 0,-2 0-24,-2-2 0,-3 0 0,33 0-273,-12-2 0,-9-6 205,-6-4 1,-3 2 281,-6-1 0,-2 6-507,-3-2 399,-4 3 0,0 7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10465 4677 8247,'0'-8'-237,"0"2"0,-5 4 251,0-2 281,0 2-48,5-4 65,0 6 18,0 0-189,7 0 0,5 0-3,7 0 1,11 0-61,-1 0 1,9 5 35,0-1 1,11 7-39,8-1-254,6 2 0,13 1 225,-1-3 1,-32-5 0,1 1-20,-1-4 1,0 0 0,4 1-1,2-1 50,1-1 0,-1-2-1079,1-1 0,0-2 976,3-3 0,0 0 0,0-2 0,0 0 38,1-2 0,1-2 1,2 2-1,1-1-257,4-2 0,-1-1 0,-5 2 0,0-1 177,4 2 1,-1 1 76,-6 0 1,0 1-1,-1 5 1,0 2-48,-4 1 0,-1 0 0,-2 1 0,0 0 61,35 1-16,-9 0-265,-7 6 261,-8 2 1,1 6-632,0 1 431,-6-1 79,-2-6 1,-8 3 228,-3-6 0,1-1-210,-6-4 1,-1 0 1427,-8 0-1376,3 0 1,-12-1 494,4-4 1,2 2-517,-2-7 0,0 6 221,-5-6 0,5 1-394,0-6 1,0-3 7,-5-1 0,0 1 52,1 9 0,-1-2-375,0 6 555,-6-6 0,4 9 0,-4-4 0</inkml:trace>
  <inkml:trace contextRef="#ctx0" brushRef="#br0">13621 4492 8079,'14'8'276,"-6"-1"5,-2-7-78,-6 0-1339,0 0 852,0 6 284,0-4 0,-6 10 0,-2-4 0</inkml:trace>
  <inkml:trace contextRef="#ctx0" brushRef="#br0">8901 6483 8321,'-7'-8'-306,"6"0"337,-4 3 0,4 2 93,1-6 101,0 5 0,1-2-480,4 6 0,9 0 140,10 0 1,4 0 163,5 0 1,8 0 67,7 0 0,10 0-13,-1 0 0,14 0-277,0 0 0,-29 2 0,0 1 209,-2-1 1,1 1-1,1 2 1,1 1-47,33 3 0,-36-3 0,0 1 73,36 7 1,-36-7-1,1-1-35,35 3 0,-36-3 0,0-1-11,36 0 0,-36-3 1,1-1-4,34-6 0,-32 2 0,1-2 2,-1-1 1,0-2-1,1-2 1,2 0 4,-1-2 0,0 0 0,1-1 1,1-1-217,2 0 1,1 0 0,2-3-1,-1 0 210,-1 1 1,0-1-1,1 0 1,0 1-31,-3 2 0,-1 0 1,-1 0-1,0 1 27,-1 1 0,0 0 0,-3 1 0,-1 2-37,35-6 1,-5 1 43,-9 0-148,-4 6 135,-1-5 0,-3 10-114,-7-6 1,-1 6-271,-8-2 358,3 3-161,-11 2-19,-1 0 147,-3 0 204,-10 0-517,5 0 835,-7 0-795,-6 0 477,-2 0-522,-6 0 371,-6 0 0,-8 0 0,-8 0 0</inkml:trace>
  <inkml:trace contextRef="#ctx0" brushRef="#br0">8631 8189 8469,'6'-8'-176,"2"-5"1,4 5-145,-2-6 0,3 6 254,-4 3 1,4-1-10,1 1 1,5-4 79,0 4 61,6 0 0,-3 1 12,7-1 1,4-1 4,0 1 0,6 3-61,-1-2 0,3 0 64,2 0 0,1 2-100,4-3 0,-4-1 82,3 1 1,4-4-22,1 4 1,3 0-25,2 5 1,-5 0 0,0 0 0,-4 0 8,4 0 1,0 0 8,5 0 1,0 0-135,0 0 0,0-1 135,0-4 1,4 2-106,1-7 1,-1 6 88,-4-6 1,0 5-84,0-4 0,0 6 69,0-2 1,0-1-57,-1 1 1,0-1 39,-4 1 0,3 3-7,-3-2 1,-3-3 33,-1 3 1,-4-3-30,-1 2 1,4-1 95,0-3 0,1-2-82,-6 6 1,1-5 28,0 6 1,2-6-18,-2 5 0,3-4-66,-8 4 0,-2-6 28,2 2 0,-6 2 120,1 3 0,-3-3-240,-2 3 0,1-3 128,-1 2 1,-1 4-84,-3-4 0,1-1 59,-6 1 0,2-6-187,-3 2 0,-2 1 24,3-2 0,-3 2-68,-2-1 1,-1-4-144,-4 4 408,10-4 0,-3-1 0,13 0 0</inkml:trace>
  <inkml:trace contextRef="#ctx0" brushRef="#br0">4451 9795 13845,'0'-9'1081,"0"-1"0,0 5-968,0-4-78,0 6 1,1-8 429,4 6 1,-2-1-376,7 1 0,4 3-365,5-2 0,1 2-12,-1 2 1,3 0 318,7 0 0,4 0-466,0 0 1,7 0 87,-2 0 1,1 5-112,-1 0 1,3 4-171,-3-4 0,8 4 126,1-4 1,1 0 382,-6-5 1,6 4 51,-1 1 0,5 0 18,-5-5 1,1 0 22,-5 0 0,-1 0 33,1 0 0,4 5-21,1-1 0,-1 3-22,-4-3 1,1 0 15,3 5 1,-1-4-124,6 4 1,-6-4 63,1 5 1,-2-7-11,-3 1 1,1-2-47,0-2 0,-1 0 53,1 0 0,6-2 65,3-2 1,-1 1-10,1-7 0,-6 7 13,1-2 0,2-1-15,-2 1 0,-1 0-37,-8 5 1,-3 2-27,-7 3 0,-4-2-29,0 6 1,-2-4-23,1 5 0,-2-6 31,-7 6 0,-1-6-119,-4 6 1,4-7 123,-4 2 0,-1-2-336,2 2 261,-1-4-58,5 6 1,-4-7-52,-1 0-280,-5 0 568,2 0 1,-6 6-1,0 2 1</inkml:trace>
  <inkml:trace contextRef="#ctx0" brushRef="#br0">4664 11345 9879,'-14'0'-1799,"-1"0"1350,1-7 122,6 6 0,-3-12 468,7 4 118,-1-4 1,10-1 643,-1 0-578,14-1 0,-9 8-136,10 2 1,5-2-118,4 3 0,1-1 44,4 5 1,3 0-37,2 0 1,-2 2-157,2 2 1,5-1-38,4 7 1,5-2-203,-4 1 1,6 2 115,-2-6 0,3 0 122,2-5 0,0 0-74,0 0 1,-1 0 160,1 0 1,7-5 17,2 0 1,-1-6 51,1 2 1,-4 3-14,4 1 0,0 2 15,5-2 0,-4 3-69,-1-2 1,-4 8 21,4 6 1,-1 2-34,1 3 1,-7-6 64,-7 1 0,-2-3-120,2 3 0,7-4 88,-7-6 0,6 0-81,-5 0 1,7 0 16,1 0 1,4 0 8,-8 0 0,1 0-85,-10 0 0,4 0 94,-5 0 0,5 2-119,-4 3 1,-6-4 30,-4 4 0,-6 1 84,1-1 0,0 4-194,-4-4 0,1 5 99,-11-6 0,0 6 40,-5-5 0,0 4 170,0-4-1008,-6 0 409,5-5 499,-12 0 0,12-7 0,-5-1 0</inkml:trace>
  <inkml:trace contextRef="#ctx0" brushRef="#br0">7806 11274 8254,'-6'-8'-409,"2"1"-75,-5 7 0,6-1 306,-2-4 122,-3 4-426,0-6 261,0 7 221,-4 0 0,4-6 0,-6-2 0</inkml:trace>
  <inkml:trace contextRef="#ctx0" brushRef="#br0">5503 9895 7883,'0'8'-1879,"0"-2"2028,0-6 21,0 0-14,0-6-90,0-2 232,6 0-188,-4-5-147,4 5 107,-6 0 1,-6-3-145,-4 7 0,-3-1 122,-1 5 1,-2 0-98,-2 0 0,-5 0 72,-5 0 0,-5 0-2,0 0 1,-12 0 43,3 0 0,-10-2-55,-1-3 1,-2 2 172,-2-6 1,-4-5-140,-1-5 0,2-5 36,8 5 0,-2-6-22,7 1 1,-1-3-44,6-1 0,1-1-10,3 1 1,3-1-12,7 1 0,10-2-21,4-3 1,9 3 57,1-3 0,10-4-46,8-1 1,8 2 25,11-2 0,10-4-45,9-6 0,5-1-250,5 2 0,-28 24 1,3 2 295,2-3 0,2 0 0,6 0 0,1 1-12,1 1 0,2 1 1,0-1-1,2 1-1,-1 6 1,0 2 0,1-2 0,2 2-827,1 5 1,1 1 827,3-2 1,0 1 0,-3 6 0,0 2-17,0-2 0,0 0 0,-3 1 0,-1 0-145,-3 1 0,0 0 1,0 0-1,-1 0 161,1 0 0,0 0-110,-3 0 0,-1 0 102,0 3 0,0 0 1,33 1-3,-4 5 1,-8 7-158,-6 8 1,-4 4 280,-5 5-130,-3 3 0,-8 9 132,-3 2 1,0 7-120,-9 3 1,-4 3 11,-11-8 0,-6-2 311,-3 2 1,-5 1-324,-5 3 0,-3-5 24,-6-4 1,-2-4-93,-3-5 0,2 0 802,-7-10 0,5 2-803,-4-11 0,-1 0 255,-5-5 0,1 1-271,0-1 0,4-6 63,0-3 1,2-4-109,-2-1 1,4-6-139,6-4 270,-1-2 0,1-9 0,0-1 0</inkml:trace>
  <inkml:trace contextRef="#ctx0" brushRef="#br0">7166 9354 8486,'0'15'0</inkml:trace>
  <inkml:trace contextRef="#ctx0" brushRef="#br0">7621 9568 8123,'-6'-21'-773,"3"5"580,-7-3 0,7 4 248,-2 0 67,4 1 0,9 1 175,6 4 1,2 3-188,7 6 0,3 0-8,7 0 0,-2 6-106,7 3 1,0 9 91,5 1 1,4 0-125,1-5 0,5-1 75,-1-4 1,-3 2-120,-1-6 1,-4 0-12,-1-5 1,-5 0-96,0 0 1,-8 0-67,-2 0 0,-6 0 41,-8 0-143,-6 0 272,-1-7 1,-9 4-50,-3-6 0,-3 4 69,-6-5 0,-2 6 86,-3-6 0,4 6-42,-4-6 1,-2 5 165,2-4 0,0 1 60,5-2 0,4 3-49,1 2 0,4 3 101,-4-3-129,6 4 1,-4 1-96,7 0 1,7 0-9,2 0 0,4 1-32,1 4 1,0-3-23,0 3 1,2-4-44,3-1 0,-3 0 84,3 0 1,-3 0-125,-2 0 1,-5 0 109,1 0-131,-7 0 92,10 0-137,-12 0 1,-1 2 86,-9 2 1,-4 4-115,-1 7 1,0 0-19,-1 4 0,1-3 151,0 3 1,0 2 68,0-2 0,-1 6 0,1-3 0</inkml:trace>
  <inkml:trace contextRef="#ctx0" brushRef="#br0">8716 9397 8123,'8'0'-1369,"3"2"1278,-6 2 279,6-2 74,-3 4 0,6-6-223,0 0 1,0 0-57,0 0 0,1 0-137,-1 0 0,0 0 124,0 0 1,-4 0-211,-1 0 209,1-6 1,-1 4-399,1-2 429,-7 2 0,3 8 0,-6 2 0</inkml:trace>
  <inkml:trace contextRef="#ctx0" brushRef="#br0">8759 9625 8123,'0'7'-690,"0"6"0,-2-10 553,-3 7 0,4-6 203,-4 6 501,3-7-249,2 10-331,0-12 1,5 7 96,0-3 0,6-4-65,-2 4 1,4-3 7,1-2 1,5 0-90,0 0 0,5 0 28,-5 0 1,4-2-167,-4-3 0,2 4-150,-2-4 1,-3 4-62,3 1 411,-4 0 0,6-7 0,1-1 0</inkml:trace>
  <inkml:trace contextRef="#ctx0" brushRef="#br0">9114 9312 8123,'8'-10'-891,"-3"1"445,-4 6 810,-1-4-237,0 7 0,2 0-300,3 0 172,-4 0-98,5 7 1,-6 1 76,0 6 0,0 0-8,0 0 0,0 0-100,0 1 1,-4-1 112,-1 0 1,-5 5-11,6 0 1,-6 1-22,6-1 1,-6-3 76,5 3 1,1-3-16,4-2 1,-5-4 196,0-1-171,0-6 0,7 8 87,3-6 1,-2 0-106,6-5 1,1 0 15,4 0 1,-5 0-48,1 0 1,-1 0 76,6 0-34,-1 0 13,-6 0-22,4 6 0,-8-3 52,5 7-40,-6-1-39,4 6 1,-3-1-6,1 0 23,0 0 1,-1 0-19,1 1 30,0-1 0,0-5-137,-1 1 1,3-7 121,-2 2 0,-2-4-234,6-1 0,-6-6 21,2-4 1,3-2-263,1-2 310,-2-7 1,4-1 151,-6-6 0,6-1 0,-8 1 0,6-1 0,1-6 0,-1 5 0,1-3 0,-6 3 0,6 2 0,-5 4 0,4 0 71,1 1-7,-3 1 1,1 3 273,-3 9-135,-3-2 101,10 10-70,-10-4-18,4 6-149,1 6-194,-6 2 193,5 12 1,-6-4-38,0 3 1,0 2-141,0-2 1,-4 0 109,-1-5 0,-1 0-116,1 0 0,3 0-178,-2 1 20,-4-1 138,6 0-37,-4 0 79,-1-6 215,6-1-214,-5-7 157,6 0 599,0 0-532,6 0 1,-3 1 144,7 4-114,-7 3 0,9 6-38,-2 0-226,-4 7 176,7 1-46,-12 6 1,10 1-124,-6-1 0,5 1 73,-6-1 0,6-1-140,-5-3 0,-1 1 19,-4-6 1,2-7-360,3-7 123,-4-3 123,6-9 257,-1 0 0,2-20 0,6-3 0</inkml:trace>
  <inkml:trace contextRef="#ctx0" brushRef="#br0">9626 9113 8051,'9'0'-130,"1"0"-21,-7 0 224,10 0 0,-12 1-116,4 4 56,3 3 0,-7 6-136,4 0 0,-3 2-216,-2 3 211,0-3 78,0 4 0,0-4-49,0 3-29,-7-3 176,0 5-327,-1-1 119,-5 2 1,5 0 92,-6-3 113,6 3-95,-5-6 0,5 5 48,-6-7 1,5-1 136,-1-4 0,5 2 20,-4-6 41,6 0-179,-3-5 60,6 0-39,6-7-13,-5-1 1,12-1 14,-3-1 1,2 2 20,2-1-174,1-4 138,-7 12 0,4-7-46,-2 3-23,-4 4 68,7-6-21,-5 14 0,-1 0-4,-2 8 0,-3-1 2,-2 0-5,0 0 1,0 1-2,0-1 6,0 6 1,0-4 0,0 3 0,0-3 6,0-2 101,0-6-104,0 5 0,0-10 0,0 6 2,0-6-21,6 4 0,-3-7-17,7 0 42,-7 0-2,9 0-175,-10 0 166,11-7 1,-10 6-4,6-4-134,-6-3 114,4 7-62,-1-12 0,0 10-316,4-7 400,-4 7 0,1-9 0,0 4 0</inkml:trace>
  <inkml:trace contextRef="#ctx0" brushRef="#br0">9981 9454 8051,'8'6'0,"0"-4"-161,-3 3 188,-4 2 0,10-3-114,-6 5 0,0-4 87,-5 4 0,0 1 0,0 4 0</inkml:trace>
  <inkml:trace contextRef="#ctx0" brushRef="#br0">4422 10605 8342,'2'-28'0,"2"0"0,-2 5-158,3 5 62,-4 8 0,-2 4-116,-4 6 185,3 6 1,-10 8-148,2 10 1,-2 4 181,-2 6-3,-7 2 0,4 8 10,-7 3 0,5-2 12,-5 2 1,2 4-110,-2 1 1,-1-3 165,6-2 0,0 2-68,5-1 0,0-1 134,0-4-126,6-1 0,1-10-22,7-4 0,2-10 46,3-4 0,3-2-94,6-7 1,2 0 83,3-5 0,-2-6-47,7-4 0,-1-3-7,6-1 0,-6 0-16,1 0 1,-2 0 6,2-1 0,1-4-6,-6 0 1,0-1 26,-5 1 0,-1 2-2,-4-7 0,3 2 4,-8-2 0,1 2-4,-5 3 1,-2 3-79,-2-3 1,-4-1 49,-6 1 1,-1 0-5,1 5 1,-5-1 9,0 1-95,-6-6 103,9 4 0,-6-5 36,3 7 1,3 0-67,-3 0 9,-3-7 146,6 5-125,-4-4 1,6 6-14,-1-1 217,1 1 12,0 0 100,6 0-280,2 6 0,6 5 77,0 12 1,0 9 5,0 15 1,6 5 87,4 9 0,2 10-50,2 9 1,5 4-343,0 1 0,0-5 294,-4 0 1,-1-7-99,0-2-17,0 0 1,0-21-153,1-3 165,-1-9 0,0-19-102,0-10 106,-6-9 40,5-21-361,-12-14 89,12-3 1,-7-21 112,4 7-1104,2-7 1040,-10 8 0,9-1-41,-6 0-82,0-1 229,-5 3 0,0 0-677,0 8 766,-7 5 1,4 2-39,-6 6 321,5 13 6,-2 10-135,6 14 548,0 18 1,0 4-727,0 12 1231,0 1-1187,0-1 1,5 1 44,0-1-416,-1 1 229,3-1 0,-6-6 119,4-3 0,3 3 0,0 0 0</inkml:trace>
  <inkml:trace contextRef="#ctx0" brushRef="#br0">3868 10748 8493,'-15'6'-1834,"6"-3"1603,-1 7 0,3 7 379,-3 11 0,-3 10 179,4 14-144,3 7 1,-7 20-440,8-37 0,1 1 0,-2 0 0,-1-1 294,0 3 1,0 0 0,0-2 0,-1 0 20,1-3 1,0 0-1,-7 35 41,0-14 0,1-7-78,4-16 1,2-3 105,7-7-183,0-6 0,2-8 69,3-9 1,7-3-5,7-2 0,7-7 410,-3-2 0,4-10-469,2-5 49,5-3-270,-4-7 276,5-3 1,-6-1-22,-1 0-3,-6 7 11,5-10 0,-10 6 23,7-3 0,-8-1 2,-2 5 1,0 1 102,-4 5-115,-4-1-2,0 1 0,-6 0 76,0-1 104,-6 7 1,-2 0-248,-6 3 75,0 3 1,-2-4 14,-3 5-245,-3 1 223,0 6 1,-5-3 4,3 6-224,4-6 204,-7 10 0,6-10-36,-2 6 24,-4 0 1,9 5 3,-5 0 1,10 3 2,-1 7 1,7 3 138,-2 15 1,6 5-85,-2 15 1,10-1 198,4 10 0,4-3-121,1 7 0,7-2 24,2-3 1,-1-5-113,2-4 0,-2-4 0,2-5 0,1-5 98,-6-9-376,0-10 309,-5-8-1,-6-6-128,5 0 93,-11-6 0,4-8-6,-6-10 1,0-7-9,0-3 1,0-10-62,0 1 1,-2-9-4,-2 0 0,2 2-151,-3-2 94,4-1 0,1-8 85,0-1-1265,0 1 1039,0 4 204,0 6 0,0-3-32,0 7 1,0 1-29,0 8 63,6 10-19,-4 14 1,5 3-260,-2 6 35,3 0 287,6 5 0,7 6 0,1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11559 5758 8444,'-14'0'-5,"0"0"-459,0 0 198,6-7 358,-5 6 96,12-6 0,-6 7-375,7 0 403,0 0-158,7 0 1,-4 0-47,6 0 61,1 0-41,4 0 1,0 5 26,0 0 7,1 0-19,5-5 0,-2 0 23,5 0 0,1-2-10,4-3 1,1 4-6,-1-4 1,1-1 24,-1 1-82,7-6 44,1 9 0,2-6-21,0 4 35,0 2-13,5-4 0,-1 6-86,1 0 79,0-7-498,-1 6 437,1-5 52,0 6 1,-1 0-3,1 0 0,4 0-4,1 0 0,-1-5 13,-4 0 0,4-4 2,0 4 1,6-6 95,-6 1-682,0-2 577,-4 4 0,6-5 62,3 4-45,3-4 1,-4-1 1,3 4 15,-7 1 1,7 4 7,-2-4 17,-3 6-51,6-10 0,-9 11 16,6-2 0,-3-3-79,8 2 0,-8-1 31,8 1 42,-10 4-36,9-5 0,-1 4 5,6-3 23,1 4-66,-5-12 0,1 11 0,4-2 0,-2-4-15,6-2 1,-7 2-17,-2-1 0,0 6 61,-5-2-19,-3-3 9,6 7 1,-11-6 268,4 7-266,-4 0 4,5 0 1,-5 0 213,3 0-193,-2 7 0,4-6 0,-5 10 25,3-6 1,4 0-7,1-5-66,-3 0 54,6 0 1,-4 0-24,6 0 0,-1 0-24,1 0 1,0 0 138,0 0 0,0-5-114,0 0 1,-2-4-10,-3 4 0,2-4 28,-7 4 1,2 0 2,-1 5 1,-4 0 123,3 0 0,2 0-52,-1 0 1,-1 0-13,-4 0 0,4 5 11,1 0 0,1 4-120,-2-4 1,-3 4 81,4-4 1,2 6-127,2-2 1,-1-2 54,1-2 0,0 1-10,5-1 1,5 4 14,-1-4 1,-4 4 77,-5-4 1,2 1-92,7-1 1,-2-2 6,3 7 0,-4-7 56,-1 2 0,0 1-43,0-1 1,4 1 82,1-1 0,4-4-61,-4 4 1,6-3 4,-2-2 1,8 0-20,2 0 0,0-5-309,-5 0 1,5-4 308,0 4 0,-35 0 1,0 0-5,-1 3 0,0 0 1,38-9-39,-2 1 0,1 2 38,-1-1 1,-36 6 0,0 1-31,36-7 1,2 5 5,-3 0 1,0-3 5,-35 5 0,0 0 0,39-5-6,-38 5 0,-1 0 0,37-2-12,-6-5 0,2 4 26,3-4 1,1 4 1,-36 0 0,-1 1 1,37-4 22,-6-2 0,5-3-29,0 4 1,-36 3 0,1 1 55,34-5 1,1-2-31,-5 2 1,2 2 6,3-1 0,-8 6-18,3-2 1,-5-1 6,1 1 0,2 0-82,-3 5 1,-2 0 64,-3 0 0,-1 0-1,2 0 1,-2 0 8,6 0 0,-6 0-57,2 0 0,1-4 47,-1-1 1,1 0-3,-2 5 1,-1-2 5,7-2 1,-7 1 0,1-7 0,4 5 15,2-4 1,-3 1 3,3-1 0,-7 1 35,1 3 1,3 3-47,-3-2 0,5 0 2,-4 0 0,1 2 5,-1-3 1,-1 4 2,11 1 1,-11 0-47,6 0 1,-6 0-8,1 0 0,3 1 4,6 4 1,-5-3-10,0 2 0,-1-2 34,1-2 1,6 0-9,-1 0 1,-5 0 21,5 0 0,-8 0-13,4 0 1,-1 0 1,5 0 0,-6 0 4,-4 0 0,3 0 4,-3 0 0,7 5-5,-2-1 1,-2 3 0,-3-2 1,-2-2-73,-2 6 1,1-6 62,4 2 0,-4-2-3,4 2 0,-2-3-7,1 2 1,-1-2-4,7-2 1,-6 0 3,6 0 0,-6-2-2,6-2 1,-4 2 15,8-3 0,-8-1 6,8 1 0,-3-4 28,3 4 1,2-5-37,3 6 1,-8-6 53,3 6 0,-3-3-50,3 2 0,0 4 4,0-4 1,0-1 0,0 1 0,-5 0-2,1 5 0,-1 0-5,5 0 1,-6-4-5,-3-1 1,-2-1-6,1 1 0,1 2 10,0-7 0,-1 5-7,-9-4 1,4 4 33,0-4 0,6 1 4,0-2 0,-5-1-7,-5 7 0,0-1 5,5 5 1,-2 0-32,-3 0 1,-3 0 14,-6 0 1,4 0-30,0 0 0,6-5 31,-6 0 1,0 1-100,-4 4 0,0 0 195,-1 0 1,6 0-136,-1 0 1,1-5 14,-6 0 1,1 0 311,-1 5 0,6-1-310,-1-4 0,5 2 1,-4-7 0,6 7 20,-2-1 1,1-3-20,-1 2 0,4-4 18,-4 4 1,-2-4-12,3 4 1,-1-4-1,5 4 0,-5-5-2,0 6 0,-5-1-1,5 5 1,-1-5 0,1 0 0,-3 1-1,-6 4 1,1-5-4,3 0 0,-2-6 205,2 2 1,-3-2-241,-1 1 1,-1-3 17,1 4 1,3-4-39,-3-1 0,4 0-3,-4 0 1,-1-2-17,6-3 0,1 2-16,-2-7 1,0 2-13,-4-2 0,-5-3-58,0 4 0,-2 2 99,2 2 1,-8 3-46,-6 2 1,-7 1-10,2 4 1,-8-2-73,-1 6 1,-7-1-100,2 1 22,-4 3 1,-2-4-156,-4 6 57,-3 0 0,-8 5 22,-3 0 0,3-1 348,-2-4 0,2 0 0,-5 0 0,-1 0 0</inkml:trace>
  <inkml:trace contextRef="#ctx0" brushRef="#br0">23645 9625 8022,'7'0'-44,"0"-2"247,-7-3-117,0 4 199,0-6-419,0 7 160,0 0-114,-7 0 0,0 2 156,-8 3 0,1-2-16,0 6 1,-7 1 2,-2 4 0,-6-1-40,-4-4 1,1 4-5,-5-4 0,-6-1-68,-5 2 1,-7-7 46,-2 1 0,-1-2-341,-8-2 0,4-3 112,-4-7-774,-1 1 1011,28-4 1,1-1-1,-29-8-68,1-6 1,8-7-50,6-3 0,3-3 94,6-2 1,8 0 22,7 1 0,7 4 7,12 0 0,-2 6 1,6-1 1,0 8 200,5 1 0,11-1-188,3-8 0,10 1-20,0-6 1,7 0 6,3-4 1,7-1 373,1 0 1,4 1-381,11-1 0,-2 1-175,12-1 0,-32 21 0,2 1 187,3 0 0,1 0 1,4-2-1,2 1 3,2-2 0,1 1 0,2 3 0,2 2 2,2-1 0,2 0 0,-1 3 0,1 1-254,1 0 0,0 1 0,0 0 1,1 1 247,4 1 0,0 1 0,-5 0 1,-1 3 11,1 2 0,0 2 1,-2 0-1,-2 0-17,-5 2 1,0 0 0,1 1-1,-1 0-113,-4-2 1,-2 1 0,-2 2-1,-2 0 95,31 5 0,-6 4 34,-8 10 0,-5 3-32,0 7 1,-8 1-5,-1 3 1,-7 3-3,-7 7 0,-2 1 13,-4 4 1,-4-4-92,-9 3 0,-4-2 406,-6-3 0,-1 4-342,-4-3 0,-5 2 60,-9-7 0,-3 3 1,-6 2 0,-5-2 22,0-3 1,-7 2 9,2-7 1,-5 1 30,-4 0 0,-3-4-71,-7 3 0,0-3 228,0-2 1,-6-6-248,-4-3 0,-2 2-17,-2-2 1,4 0 12,1-5 0,0-5-9,-5 1 0,-4-1-14,4 6 1,2-1-8,7 0 0,4-4 33,-4-1 0,1-1 168,4 1 1,-2-2-158,12-7 0,-5 0-9,4 0 0,-4 0-4,5 0 0,-5-5-17,4 0 0,1-4-1,4 4 0,-3-6 95,4 2 1,-3-4-80,12-1 0,-5-5-1,5 0 1,5-7-5,4 3 1,7-4 191,-2-2 0,8-4-226,1 0 0,2-5 98,-1 5 0,3 0-59,6 4 0,4-4-4,1 0 1,6-5 5,-1 5 0,4 0 1,5 4 0,-2-1 0,7-3 1,-1 2-12,6-7 0,4 1 69,0-1 0,7-3-11,-2 4 0,7-9-148,3-2 1,6 1 165,-2 4 1,9-4-26,-28 23 1,1 1 0,3-4-1,2 1-231,1 2 0,0 1 1,-1 0-1,1 0 188,0 3 1,1 2 0,-1 1 0,0 1-44,3 3 1,0 2 0,-2 1 0,1 1-76,-1 4 1,-1 1 0,32 1 98,-5 12 1,-6 2 6,6 13 1,-7 4-16,1 6 0,-4 0-1,-5 0 1,5-4-1,0 3 1,-6-3-20,1-2 0,-8 1-4,-6-1 1,-2 2 63,-2 3 1,-11-3 189,1 3 1,-13 4-190,-6 1 1,1-2 348,-1 2 0,-2-2-374,-8 2 0,-3 2 251,-6-7 0,-6 2-229,-4-2 1,-3-3 41,-1 3 1,-2-3 5,-4-2 0,-2 2 34,-7 4 0,-6-4-74,-3 3 0,-3-5-215,-2-4 0,-8 3 175,-6-4 0,-1 4-214,32-12 1,-1-1 0,0-1 0,0 1 214,-4-2 0,0-1 1,1 2-1,-1 0-71,-2-4 0,0 0 1,3 1-1,1-2 83,0-3 1,0-1 0,-36 7-167,8-6 1,5 5 189,0-6 1,6 6-51,-2-5 1,8 4 126,2-4 0,3 4-99,-8-4 0,10 0 162,-5-5 1,1 4-109,4 1 1,-1 0 172,6-5 0,1 0-211,3 0 0,3 0 433,7 0 1,4 0-475,0 0 0,12-2 251,-3-2 1,9-4-292,-3-6 1,5-5 73,0 0 0,4-7-67,4 3 1,4-6 33,6-4 1,7-3-2,3-7 0,3 0 18,1 1 1,8-6-177,7 1 1,1-7 244,8 2 1,2-3-266,-23 26 1,0 1 0,-2-1 0,2 1 262,2 0 1,0-1 0,1-2 0,2 1-8,4-1 1,0 0 9,-3 0 1,0 0-279,8 3 0,0 0 0,-3-1 1,0 1 206,3-1 1,0 1 0,1 2 0,0 0-4,-1-1 1,0 2 0,-5 2-1,0 1-101,1 1 1,-1 0 0,-3 2 0,0 3 121,34-8 0,0 4-55,1 6 1,-12 6 45,-4 3 0,-2 10 185,3 4 0,0 8-87,0 2 1,-2 7-41,-3-3 0,2 4-35,-7 2 0,1-1 323,-6 1 0,-5-6-344,-4 1 0,-5-5 452,-4 5 1,-4-1-481,-5 6 0,-7-4 292,-4 3 0,-2-2-320,-2 7 1,-2 8 180,-2 2 1,-6 2-206,-9-2 1,-1 0 76,-4-1 0,-3 4-1,3-3 0,-2 1 8,-3-11 1,1 5 1,-1-5 0,-6 4 109,-2-9 0,-5 4-76,0-9 1,-7 4-61,-3 2 0,-8-1 42,-2 0 1,-6-4-322,2 0 1,-8 0 320,36-10 1,0 0-1,-5 0 1,0 0-3,3 1 1,0-1-1,-1-3 1,1 0 36,-31 8 0,2-3-135,2-2 0,-1-1 5,7-4 0,-1 2 99,5-6 0,2 0-45,3-5 0,-3 0-29,2 0 1,5-7 41,0-2 0,-1-5 5,2-5 1,-4-3-11,9-7 1,-4 5 8,8 1 0,-2-1 0,2-4 0,4 4 33,5 0 1,6 7-33,-1-2 1,11-2 328,-1 2 1,9-4-342,0 4 1,5-7 148,5 3 0,9-1-194,10-4 0,3 1-4,1-11 0,9 5-57,5-5 1,3 0-82,7-5 0,5-6 223,-27 23 0,1 0 0,3-1 0,0-1-230,-1 0 1,1-1 0,0-2 0,1 0 219,0 1 1,1-1 0,4-3 0,1 1-22,-1 2 0,0 1 1,1 1-1,0 1 2,-2 1 0,-2 2 0,0 2 1,-1 0 16,2-1 1,0 1 0,27-15-179,-9 5 1,1 4 147,-5 5 1,-3 10-14,-1 9 1,-6 7 166,-4 8 1,2 5 91,-7 14 0,2 4-95,-2 0 1,-3 0 228,3-4 0,2-7-487,-2-3 0,0-2 292,-4 2 0,-1-8-367,1 3 1,-7-7 47,-3 2 0,-2-4-543,2 4 701,-10-5 0,10 8 0,-11-4 0</inkml:trace>
  <inkml:trace contextRef="#ctx0" brushRef="#br0">25137 11416 7836,'0'-21'276,"-4"5"-92,-1-3 1,0 8 236,5 2 83,0-1-294,0-4 1,0 5 279,0-1-252,0 7 0,2-3 0,3 6 0,2 0-9,8 0 1,0 0-27,4 0 1,3 0-19,7 0 0,1 5 38,3-1 1,5 6-122,9-5 1,6 1 67,8-1 0,6-4-454,8 4 0,-2-4 241,3-1 1,-3 0-55,-2 0 1,-3-1 57,3-4 0,-11 2-220,1-6 0,-9 1-184,-9-2 0,0 2 206,-1 4 1,-10 2-2,-4-3 1,-4-1 67,0 1 1,-4 0-425,-5 5 737,-1-6-420,-6 5 270,-2-12 1,-6 10 71,0-7 1,-6 7 30,-4-2 1,-4 4-120,-5 1 1,-3-5 59,-7 0 1,-1 1-99,-3 4 1,-3 4 16,-7 1 1,-1 6-23,-3-1 0,1 2-20,-6 2 1,0 1 83,-5-1 0,-5 0 1,0 0 1,1 0-1,4 1 0,-5-1 20,1 0 1,5-6 157,9-3 1,4 1-42,6-1 1,2 0-87,6-5 0,7-2 35,3-3 1,5 2 13,5-6 1,-2 4 182,6-5-33,0 7 146,5-9-233,0 10-8,6-11 1,2 10-67,6-6 0,2 6 155,3-2 1,3 3-87,7 2 1,4 0-30,0 0 0,8 0-32,2 0 1,-1 0-10,6 0 1,2 5-106,3 0 1,3 4 87,6-4 1,-2 0-445,6-5 0,1 0 178,4 0 1,-3 0-58,3 0 0,-11-2 109,2-3 0,-6 2-61,-8-6 0,-2 4-24,-8-4 1,-5 1-107,-10-2 0,-2 2-97,-7 4 0,0 0-223,1-5-150,-8 6 402,0-4-16,-7 7 1,-7 0 418,-2 0 0,-10 0 0,-3 0 0</inkml:trace>
  <inkml:trace contextRef="#ctx0" brushRef="#br0">23744 12852 8004,'-6'-15'-195,"-2"1"-71,-6 0 0,-1 1 274,1 4 1,6-4 235,4 4 1,-3 1 67,3-2-49,-1 1 1,6-4-146,4 4 1,3-4-31,6 4 1,5 2 46,0 3 0,8 2-3,1 2 0,6 0 3,3 0 1,9 3-29,-3 7 1,9 1 2,0 12 1,13 1-307,1 5 1,-27-15 0,0 0 138,32 14 0,-31-11 1,2 0 16,0-1 1,1 1 0,2-1-1,0-1 37,3-2 0,-1-2 1,-1 0-1,0-1-14,-3-3 0,-1 0 0,1-1 1,-1 0 33,1-1 0,0 0 0,2 1 1,0-1-6,0-3 1,0 1 0,-3 2-1,-1 1 25,35 3 0,-3 4 7,-2 1 1,5 0-45,0 1 0,-5-1-3,-5 0 1,1-1-74,4-4 1,0-3 88,0-6 1,0 0-122,0 0 1,0 0 47,0 0 1,0-6-188,0-3 1,-6-2 218,-3 1 0,-4-3 9,-1 4 0,0-4-120,0-1 0,-5 6 115,0 3 1,-5-1-45,6 1 1,-3 1 43,2 4 0,4-2 39,-4-3 0,3 4-46,2-4 0,4 3 1,1 2 0,0 0-28,-5 0 0,-1 0-4,1 0 0,3 0 34,-3 0 1,-2 0-10,-7 0 0,-2 0 117,6 0 1,-2 5-108,2 0 0,-1 4 124,-4-4 1,-1 6-80,6-1 1,-6 2 10,2 3 0,1-6-32,-2 0 0,2-4-3,-2 5 0,-2-7 14,2 2 0,-1-4-8,1-1 1,-3 5 43,4 0 1,-1-1-44,-4-4 0,3 2 341,-8 3 0,3-4-344,1 4 0,-4-3 224,0-2 1,-5 0-222,5 0 1,-5 0 101,5 0 0,-5-2-99,5-3 0,-6 4-9,1-4 1,3-1 18,2 1 0,-1 0-18,1 5 1,-7-5 93,2 1 0,4-3-68,1 3 1,-4 2 5,0-3 0,-3 2 21,2-2 0,-1 4 5,6-4 1,-7 2-19,3-2 1,-4 4 4,-2-4 0,0 3-8,1 2 0,-1-4-2,1-1 1,-1-1-96,1 1 1,-1 2 52,1-7 1,-6 7-81,1-2 1,-2-1 53,2 1 0,3-1-13,-4 1 0,-2 4-17,-2-4 0,-3 3-12,-2 2 1,2 0-119,3 0 0,-8-4 95,3-1 1,-3 0-32,3 5 0,-4 0 5,-1 0 0,-6-2-127,2-2 1,-2 2-41,2-3-41,-4 4 163,6 1 85,-14 0 0,4 0 181,-6 0-88,-1 0 1,1 0 33,-1 0 0,6 0-10,-6 0 330,7 0-185,-10 0-39,12 0-327,-6 0 160,7 0-617,0 0 1,5-2 648,0-3 0,0 4 0,1-12 0,2 5 0</inkml:trace>
  <inkml:trace contextRef="#ctx0" brushRef="#br0">18867 14302 7546,'-8'-2'-442,"4"-3"0,1 2 867,-2-6-592,3 6 202,-4-10 0,6 10 57,0-7 0,6 6 17,4-6 0,2 7 9,3-2 1,0-1 5,4 1 0,5 0-1,9 5 1,-1-4 24,6-1 1,4 0-30,6 5 0,10 0 77,-1 0 0,9 0-369,1 0 0,10 0 215,-34 0 0,0 0 0,0 0 0,0 0-212,5 0 1,-1 0-1,-2 0 1,0 0 193,2 0 0,1 0 1,0-2-1,0-1 21,5 1 0,-1 0 0,-4-1 1,0 1-10,2 1 1,0 2-1,-2 2 1,0 0-53,1 2 0,1 0 0,2 1 1,-1 2 41,-1 1 0,0 1 0,1-2 0,-1 0-35,-5 1 0,0 1 0,3 0 1,0 0 3,-1 0 1,1-1 0,2 1 0,1-1-61,-1-1 1,0-2-1,-1-1 1,0 0 34,-4 0 0,0-1 1,-2-2-1,0-1-68,2 2 0,0-1 0,1-1 0,0 0 64,-1-1 0,0 0 0,-2 0 0,-1 0 1,39 0 1,-39 0 0,1 0 69,2 0 0,0 0 0,1 0 0,-2 0-39,-1 0 1,0 0 0,-1 0 0,1 0 14,0 0 1,-1 0-1,1 0 1,0 0-10,-1 0 1,1 0 0,1 0 0,0 0-125,-1 0 1,0 0-1,0 0 1,1 0 99,31 0 1,6 0 9,-5 0 0,-36 2 0,0 1 0,36 1 1,-5 6-9,-4-6 0,-3 6 44,3-5 0,1-1-175,-7-4 1,1 0 208,-5 0 1,0 0-64,0 0 1,4 0 5,1 0 1,4-4-51,-4-1 0,1-5-2,-1 6 1,-4-3 7,4 3 1,1 2-12,-2-3 1,1-1 64,-5 1 1,-2-1 125,-3 1 0,2 4-132,-7-4 1,7 3-20,-2 2 1,2 0 7,-2 0 1,2 0 35,-7 0 0,7 0 15,-2 0 1,3-4 3,2-1 1,0-5-1,0 6 1,0-6-214,0 5 0,0-1 105,-1 1 1,-3 2-3,-1-6 0,-2 6 43,2-2 1,2 3-7,-7 2 1,6 0 22,-6 0 0,2 0 6,-2 0 1,-2 0 301,2 0 0,-3 0-354,-1 0 1,-5 0 189,0 0 0,-7 0-168,2 0 0,1 0 52,-6 0 1,4-4-191,-9-1 0,3 0 2,-3 5 1,-2-2-30,-7-2 1,0 2 187,1-3 0,-1-2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9469 3170 8297,'-14'5'-183,"0"0"0,0-1-229,0-4 1,4 2 137,1 3 391,5-4-98,-2 6 196,6-7-188,0 6 1,2-4 21,2 2 1,4-1 37,7 2-20,-1-3 0,2 4 15,3-6 0,-4 2-18,4 2 1,2-2 12,-2 3 0,6-4 2,-1-1 0,-2 5-3,2 0 1,-2 1-27,1-1 0,6-4-2,-1 4 1,1 2 2,4-3 6,3 7-15,-6-9 1,13 6 11,0-3 0,-1-4 26,6 4-136,-4-4 96,-2-1 0,7 0 40,4 0-93,-4 0 44,0 7 1,-2-4-16,0 6-488,7-5 500,-3 8 0,5-9 28,1 7-23,0-7 11,-6 10 139,10-12-155,-9 6 1,13-7 28,-3 0 11,-4 0-30,12 0 1,-1 0 30,7 0-30,-6 0-3,-1 0 1,-4 0 67,6 0-1400,6 0 1336,-10 0 0,9 0 52,-10 0-38,3 0-50,3 0 0,3 0-15,1 0 58,0 6-5,-5-5-63,0 6 45,0-1 0,-31-3 0,1 0 5,-1 2 0,0 0-47,1-1 0,-1-2 39,31-2 0,7 5-30,-38-3 0,0 1-11,2-1 0,0 0 26,1-1 1,-1-2 0,39 1-82,-1 0 90,1 0 1,-39 0 1,1 0-1,1 0 1,1 0 2,-3 0 0,1 0 0,1 0 0,0 0-190,37 0 1,-39 0 0,0 0 179,0 0 1,1 0-1,1 0 1,0 0-7,-1 0 0,0 0 0,1 0 1,0 0 1,37 0 0,-40 2 0,1 1-4,1-1 1,0 1 0,1 2-1,0-1 7,-1-1 1,0-1 0,1 3 0,0 0 0,-3-3 1,-1 0 0,1 4 0,0-1-2,-1 0 0,0 0 0,4 0 0,-1 1-16,-3-1 0,1-1 0,2 2 0,1-1 8,-4-2 0,0-1 0,39 8 0,-39-8 1,1 0 0,1 1 0,1-1 0,2-2 1,0 0 0,0 0 0,0 0-1,-2 0 1,-1 0-1,1 0 1,0 0-8,-1 0 0,1 0 0,2 0 0,0 0 6,0 0 1,0 0 0,0 0 0,0 0-5,-2 0 0,0 0 0,1 0 0,2 0 3,-1 0 1,0 0-1,1 0 1,1 0-4,-4 0 0,-1 0 1,3 0-1,-1 0 2,36 0 1,-38 0-1,0 0 0,0 0 0,1 0 1,1 0-1,1 0-1,-3 0 0,1 0 0,1 0 0,0 0-1,37 0 0,-39 1 1,0 0-8,0 1 1,1 0 0,0-1 0,-1 0 6,1 1 1,0 1 0,-1-2-1,1 1-24,0 0 1,-1 1-1,1-3 1,0 1 20,-1 2 1,1-1 0,2-1 0,0 0-21,0-1 1,0 0-1,0 0 1,0 0-7,-2 0 0,-1 0 1,2 0-1,-1 0-2,2 0 1,0 0 0,-2 0-1,0 0 9,-1 0 1,1 0 0,0 0-1,-1 0-34,39 0 1,-1 0 69,-37 0 0,0 0 0,32 0-48,6 0 1,-5 0 37,0 0 0,-2 1-23,-34 1 1,0 1 0,35 0 67,1 6 1,-2-4-43,2 5 0,-2-7 4,-34-1 1,0 1 0,36 3-7,-35-4 1,-1 1-1,36 6 0,-36-6 1,0-1 0,1 1 0,0-1-18,4-2 0,0 0 0,-3 0 0,-1 0 12,1 0 0,1 0 0,34 0-7,4 0 1,-40 0 0,0 0 5,4 0 0,0 0 1,-2 0-1,-1 0 0,1 0 1,0 0 0,-1 0 0,1 0-8,38 0 0,-39 0 1,1 0 1,2 0 1,0 0 0,-2 0 0,1 0 3,1 0 0,0 0 1,-2 0-1,1 0 0,-2 0 1,1 0-1,0 0 1,-1 0 4,1 0 0,0 0 1,-1 0-1,1 0-6,0 0 0,-1 0 1,39 1-7,-41 2 0,0-1 0,41 0 7,-39 0 0,1 0 0,0 1 0,0 1 4,-1-2 1,1 0-1,0 1 1,-1-1 1,1-2 1,-1 0 0,0 0 0,-1 0 0,1 0 1,1 0 0,-2 2-1,0 1 18,4-1 1,0 1-1,-1-1 1,-1 0 2,0-1 1,-1-2 0,2 1 0,-1 0-1,2 0 0,0 0 1,-1 0-1,-1 0 5,2 0 0,0 0 0,-1 1 0,-1 0-14,0 1 0,-1 1 1,4-2-1,0 1-1,2 2 0,-1 1 0,-3-2 0,-1-1-13,-1 3 0,1-1 0,-2-1 0,0-1-1,2 3 1,-1 0 0,2-1 0,-1 0-4,2 0 1,0 1 0,-1 1-1,-1 1 4,2-2 1,0-1-1,-1 0 1,-1 0-4,0 1 0,-1 0 1,4-3-1,0 0 40,1 3 0,1 0 0,-1-3 0,-1 0-33,1 3 0,1 0 1,-1-3-1,1 1 34,1 2 1,1-1 0,3-2 0,0-1-29,2 1 0,-1 1 0,-1 0 0,0 0-202,-1 0 1,0-1 0,2 1 0,0-1 207,0-2 0,1 0 1,1 0-1,1 0 4,3 0 0,-1 0 0,-2 0 1,1 0-5,1 0 1,1 0 0,-3 0 0,1 0 2,-1 0 0,0 0 0,0 0 1,1 0-40,1 0 0,0 0 0,-1 0 0,0 0 30,1 0 1,0 0-1,-3 0 1,-1 0-32,-1 0 0,1 0 0,1 0 1,0 0 25,1 0 1,0 0 0,1 0 0,-1 0-23,-5 0 0,0 0 0,3 0 0,1 0 13,-2 0 0,1 0 0,1 0 1,0 1-4,1 2 0,0-1 1,-3-1-1,-1 0-33,0 1 1,-1 1 0,-2-2 0,1-1-3,-2 0 1,1 0 0,1 2 0,1 1-116,-2-1 0,-1 1 0,-2-1 1,-2 0 47,36-2 1,-2 0-208,1 0 0,1 0 420,-10 0 0,1 0-492,-10 0 0,-5 0 248,-5 0 0,-8 0-600,-1 0 741,-7 0 0,-10 0 0,-8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18668 3369 7790,'10'0'-139,"-1"0"0,-4-4 202,5-1 0,1 0-38,8 5 0,4-2-121,10-2 0,4 1 64,5-7 0,12 5-41,3-4 1,14 4-159,0-4 1,-31 6 0,1 1 187,-1-3 0,0 0 1,2 4-1,0-1 15,1 0 1,-1 0-1,3 0 1,-1 2 12,-2 0 1,1 0-1,1 0 1,1 0 5,35 0 0,-38 2 1,1 1 2,2-1 0,0 0 1,1 4-1,0 0 5,1-2 0,1 1 0,-1-1 0,-1 0-3,-1 1 1,0-1 0,1 0 0,1 0 48,3 1 0,0 0 0,4 1 0,1-1-18,-1-2 0,1-1 0,3 0 0,1 0-298,-2-1 1,0-2-1,0 1 1,1 0 297,3 0 1,1 0 0,4 0 0,1 0 3,1 0 0,1 0 0,1 0 0,-1 0-12,-2 0 0,-1 0 0,2 0 0,1 0-306,4 1 0,1-2 0,0-1 0,1 0 292,1-1 1,-1 1 0,0-1-1,-1 1 17,-3 2 0,0 0 1,3 0-1,1 0-48,0 0 1,1 0 0,-1 2 0,-1 1-267,-1-1 1,1 1 0,-2 1 0,-1 1 300,0-3 0,1 1 1,0 2-1,1-1 19,3-1 1,0-1 0,-4 3-1,1-1 0,3-1 0,0-1 0,-3 1 1,0 1-23,1-2 1,-1 0-1,1 0 1,-1-1 2,6 4 0,-1 0 0,-5-3 0,1-1-28,1 2 0,1-1 0,-2-1 0,-1-1 31,1 0 0,-1 0 0,0 0 0,1 0-18,4 0 1,0 0 0,-4 0 0,-1 0 12,3 1 1,0-2-1,0-1 1,0-2-43,0 0 1,-1-1 0,1-1 0,0-1 27,2 0 0,0 0 0,-4 0 1,-1 0-4,3-1 0,0 1 1,-2 0-1,-1 0 40,0 0 0,1 0 0,-1 2 1,1 0 3,4 1 1,0-1-1,-4 0 1,-1 0 7,3-2 1,0 0 0,-1 2 0,0 1-34,-2-1 1,1 0-1,3 3 1,0 1 18,2-1 0,-1-1 0,-3 0 0,0 0-11,1 1 1,0-1 0,-3 1-1,1 0-33,-1 1 0,0 2 0,1-1 0,-1 0 3,6 0 0,-1 0 1,-8 0-1,0 0-7,2 0 1,-1 0 0,-2 0 0,-1 0 7,-2 0 1,1 0 0,0 0 0,0 0-155,0-1 0,-1 2 0,-4 1 0,-1 0 121,1 1 0,-1-1 1,-2 1-1,-1-1 31,-1-2 1,0 0-1,-3 0 1,1 0-26,0 0 0,-1 0 0,-6 0 0,0 0-10,0 0 1,-1 0 0,-3 0-1,-1 0 246,37 0 0,-2-7-357,-7-2 1,-13 1-154,-6-1 1,-12-1 312,-7-4 0,-3-2 0,-1-3 0,-1-3 0</inkml:trace>
  <inkml:trace contextRef="#ctx0" brushRef="#br0">6768 4308 8157,'-47'-8'-206,"-1"0"1,1-1 0,0-1 0,2-1 0,1 0 77,-1-3 0,0-1 0,2 2 0,1-1-230,1 2 0,1 1 0,-36-10 343,10 7 0,-4 0-4,4 0 1,1 1-63,-1 3 0,0-1-16,-5 7 0,-2-6 77,-3 5 0,8-1 20,-3 1 0,5 4 0,-1-4 0,6 3 0,2 2 0,2 0 0</inkml:trace>
  <inkml:trace contextRef="#ctx0" brushRef="#br0">4095 4151 8463,'-28'8'-237,"-1"-3"1,2-4 300,4-1 1,7 0 112,6 0-6,7 0 0,10-4-228,12-1 0,7 0 85,8 5 0,8 2 145,10 3 0,5-2-103,5 6 0,7-4-236,7 4 0,-31-5 1,0 0 157,2 1 0,1 0 0,2 1 0,1 0-289,5-1 0,2 0 0,0 0 0,1 1 322,4-1 1,2-1 0,0 2-1,1-1-13,3-2 0,-1-1 0,-2 1 1,-1-1-78,4-2 1,0 0 0,0 0 0,-1 0 9,1 0 0,0 0 0,0 0 0,1 0 33,3 0 1,1 0 0,-6 0 0,0 0-359,5 0 0,0 0 0,-2 0 0,-1 0 359,1 0 0,0 0 0,2 0 1,0 0-7,3 0 1,-1 0 0,-4 2-1,-1 1-2,3-2 0,1 2 0,-6 4 0,0 1-1,0-4 1,1 1 0,0 3 0,-1 0 8,4-3 1,-1-1 0,-5 2 0,-1 1 1,-1 0 0,0 0 0,-5-2 0,0 0-183,0 0 1,1-1 0,0-1-1,0-1 185,-1 3 0,0-1 0,-2-1 0,-2-1-63,-2 3 0,-1 0 1,-2-3-1,1 0 5,-1 3 1,-1 0 0,0-1 0,0 0-93,-1 0 0,-1 1 0,-1-1 0,0 0 167,-3-1 0,-1-1 0,-2 1 0,0 0 0,1 2 0,-1 0 0,1-2 0,0-2 0,1 0 0,0 0 0,1-1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22237 3540 8171,'-38'-6'-231,"0"-4"0,8-3-295,2-1 1,6 5 359,7-1 1,1 7 189,0-2 89,6-3 0,-3 1-99,6-8 1,1 0 45,4-4 0,0 1-40,0-5 0,1 0 75,4 0 1,0-4-33,9 3 0,-2 4 9,12 1 1,0 8-61,4 1 0,7 2-3,3-1 1,9-2 18,5 6 0,7-1-215,7 1 0,4 2 220,-28-2 0,1 0 0,2 3 0,0 0-297,7-3 1,0 0-1,4 1 1,1 0 315,1 0 0,2-1 0,3-1 0,0 1-30,1 2 0,0 1 0,0-1 0,-1 1-290,1 2 0,0 0 1,-1 0-1,0 0 273,-4 0 0,1 0 0,2 0 1,0 0-2,0 0 1,0 0 0,-2 1 0,1 0-35,1 1 1,-1 0-1,1-1 1,0 0 44,1 1 1,2 1-1,5 0 1,2 0-31,3-1 1,1 1-1,-1 2 1,1-1-334,2-1 0,0-1 1,-1 3-1,-1 0 344,2-3 0,1 0 0,-25 2 1,0 0-1,0 1 3,1 0 0,1-1 0,-1 1 0,0 0 0,-1-1 0,0 1-1,0 1 0,-1 1 0,1-1 1,25 3-1,0-2-3,-1 0 1,0 0 0,1 3-1,0-1 0,-25-2 0,0-1 0,-1 0 1,24 4-1,0-1 2,1-1 0,0-2 0,-4 2 1,1-1-2,0 0 0,1 0 0,1-3 1,-1 0 23,5-1 1,0-2 0,-5 1 0,-1-2-23,1 0 0,0 0 0,0-2 0,0-1 9,-1 1 1,1 0-1,2-3 1,1 0-210,-3 3 1,-1-1-1,1-1 1,-2-1 200,-7 2 0,-1 1 1,3-1-1,1 0-2,-1 1 1,0-1 0,0 0 0,1-2-4,-2-1 0,1-2 0,-1 1 0,0 0-36,-2 0 0,1 0 0,-3-1 1,1 0 39,2-2 1,-1 1-1,-3 1 1,0 0-72,-3-1 1,-1-1 0,0 0 0,-1 0 17,-6 0 0,0 1 1,-3-1-1,0 2-36,-4 3 1,0 1 0,-1-3 0,0 1 206,-3 1 0,-1 1 0,39-4-234,-18-2 1,-5 5-38,-9-4 0,-11 6 155,-7-2 0,-4-1 0,-11 1 0,-6 2 0</inkml:trace>
  <inkml:trace contextRef="#ctx0" brushRef="#br0">4152 4578 8072,'-5'-10'0,"1"1"155,-8-1 0,11-4 93,-4 0 1,5 0-326,5-1 0,9 1 49,10 0 1,4 0 20,5 0 1,10-2 73,9-3 1,5 1-215,5-5 1,9 5 164,-31 9 1,0-1 0,3 3-1,0 0-280,1 2 1,2 1-1,-2-1 1,2 2 183,3 0 0,1 1 0,1 1 1,-1 0 52,5-1 1,-1 0-1,2 1 1,-1 0-78,-3 1 0,0 0 0,4 0 0,0 0-220,1 1 0,0-2 0,4-1 1,1-2 238,2-1 0,0 0 0,2 1 0,-1 0-249,-3 0 1,0-1 0,4 0 0,0-1 304,3-3 1,0-1 0,3 2 0,0 0 6,-1-1 1,0-1 0,2 2 0,1-1 2,-3-1 0,0 1 0,0 1 1,2 0 74,2-1 0,1-1 1,1 0-1,1 1-42,0 2 0,0 0 1,0-2-1,-2 1-207,-5 3 1,0 0 0,3-1 0,0-1 199,2 0 0,0 0 1,1 0-1,-1 0-1,0 0 0,0 0 1,-1 2-1,0 0-18,-1 1 0,-1-1 0,-1 1 0,0 0-43,1-1 0,1 0 1,-1 0-1,0-1-94,-1 4 0,-1 0 0,1-3 0,-1 0-23,-4 3 1,-1-1 169,1 1 0,-1 0 0,-3 1 0,0 2 0,-1-1 0,-1 0 0,-1 1 0</inkml:trace>
  <inkml:trace contextRef="#ctx0" brushRef="#br0">22450 3327 8148,'-8'-10'-238,"4"1"1,-4 4 246,-2-5 0,-2 6-85,-3-6 1,-5 7 20,-4-2 19,-3-3 135,-7 7 1,-4-5-48,-10 6 60,-2 0-289,-14 0 1,0 0 230,-7 0 1,-7 0 106,-2 0-1144,38 0 1,0 0 954,-4 0 0,0 0 1,1 0-1,-1 0 74,-1 0 1,-1 0-109,-4-1 1,0 2 32,7 2 0,1 0 1,-5-2-1,0-1-723,6 3 0,1-1 756,-1-1 1,1 0 5,-37-1 0,3-8-815,9-6 800,17-7 0,10-9-81,17-3 76,2-3 0,15-18-12,6-3 20,12-9 224,23 1 0,-11 26 0,3-1-226,4-3 1,4 1 0,5-3 0,2 1 2,2-1 0,2 0 0,5-1 1,1 2-497,2 3 0,1 2 495,4 0 0,1 0 0,-1 0 1,3 1 0,7 2 0,1 2 104,1 0 1,0 2-103,-21 12 0,1 1 0,0 1-652,23-5 1,2 3 716,-22 8 0,0 0 0,1 2-31,-1-1 1,1 2 0,0 0 0,5 1 0,1 1 0,0 0-30,0 0 0,1 1 0,0 0 0,-1 1 1,0-1-1,0 1-118,-1 0 0,0 0 0,0 1 0,-2 1 0,0 0 0,0 1 134,0 0 0,0 1 0,1-1-80,1 2 0,0-1 0,-1 1 69,21-1 1,-1 2 0,-25 0 0,0 2 0,-1-1-104,19 2 1,-2 2 104,-4 2 0,-2 3-3,0-1 0,-2 2 0,-8 2 0,-3 2 48,-3-1 1,-2 3-161,-4 1 1,-5 5 141,20 32 0,-14 9 546,-10 6 0,-11 5-571,-8 0 1,-9 0 8,-14-5 1,-13 0 9,-16 0 1,13-35-1,-2-1-10,-1 1 1,-1-1 0,-7-2-1,-1-1 319,0-1 1,-2 0-326,-4-2 0,-2 0-5,-1 0 1,-2-1-1,-3 3 1,-2-1-115,1 2 1,0-2 109,-3-2 1,-1-1-50,6-2 1,-1-1-1,-4 0 1,0 0-66,2 0 0,1-1 1,-1 0-1,-1-2 149,4-3 1,0-2-35,5-2 0,0-2 375,-26-4 0,14-3-509,10-10 0,12-3 161,12-6 0,4-2-37,14-3 0,0 4 0,5-6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4991 5388 8403,'-8'-6'-846,"-5"4"617,5-4 1,-1 1 0,-1 0 517,7 1-138,-3 4-152,6 0 200,0 0-140,6 0 0,7 4 47,6 1 0,6 6 1,-1-1 1,3 2-42,1 2 0,2 5 3,3 0 0,-1 0-20,6-4 1,0-1-10,4 0 1,3 3 8,2-2 0,0 2 24,10-8 0,-3 4-157,8 1 0,-4-4 164,-1-1 0,1-4 1,4 4 0,-2-4-24,6 5 1,-6-7 8,2 2 0,3-4 45,1-1-130,-3 0 67,7 0 1,-7 0-85,3 0-856,4 0 929,1-6 1,2-1 32,3-2-30,2-4-1461,-5 12 1470,-31-5 0,0-1-14,37-1 1,0-1 34,-3-1-128,3 7 82,-7-9 0,-30 10 0,0 2-135,-1-2 0,-1-1 1,37 2 133,-1 1 1,-3 0 10,-2 0 1,1 0-10,4 0 0,-3 0-6,3 0 0,-5 0-18,-5 0 1,5 4-4,0 1 1,-6 1-1,1-1 1,-4-3-4,0 2 0,-2-2 8,6-2 0,-4 0-8,4 0 1,-6 0 6,2 0 0,1 0-13,-2 0 0,1 0-7,-5 0 0,4 0 15,1 0 0,6 2-2,-2 2 1,-2-2 21,-3 3 1,2 1 3,-1-1 0,9 1-9,-5-1 1,5-4 0,-9 4 1,4-3 20,-4-2 1,4 0-24,-4 0 0,4 0 23,-4 0 1,4-5-18,-4 0 1,9-4-3,-5 4 1,2-4-5,-6 4 1,-2 0 1,6 5 1,-1 0-12,1 0 0,2 0 12,-6 0 0,6 0 54,-2 0 1,2 0-52,-2 0 1,4 0 43,-4 0 0,-1 0-59,1 0 1,4 0-6,1 0 1,2 0 11,-12 0 0,3 0 0,-3 0 1,2 0-20,4 0 0,-3 0-10,-2 0 0,-2 0 23,6 0 0,-1 0-5,2 0 1,0 0 38,-5 0 0,0 5-25,-5 0 1,4 1 1,1-1 1,1-2 13,-1 6 0,-4-4 5,4 4 0,1 1 16,-2 4 0,1-4-27,-5-1 0,5 1 22,-1 4 1,10-5-20,-4 1 0,1-6-29,-7 6 0,-2-7 1,2 2 1,7-4-8,-2-1 1,2 0 0,-6 0 0,-4 0-5,4 0 1,1 0 1,-1 0 0,-1 0 12,-4 0 1,5 0 16,0 0 1,4 0-22,-4 0 1,4 0 16,-4 0 0,5-1-6,0-4 1,-2 4 2,1-4 0,-4 3-13,4 2 1,0 0-1,5 0 0,-6 0-13,-3 0 1,-4 0 18,-1 0 0,0 0-27,0 0 0,-5 0 20,0 0 1,-5 0-85,6 0 0,-8 0 445,3 0 0,-1 5-385,-4 0 0,4-1 22,-4-4 1,1 0 0,8 0 0,-6 0-22,1 0 0,-2-4 771,-3-1 1,1-6-848,0 1 0,-2 3 344,-3-3 1,-4 2-450,-5-1 0,-6-2 88,1 6-622,-6 0 32,-4 5 140,-2 0 0,-10 8 570,3 6 0,-10 7 0,-3 7 0</inkml:trace>
  <inkml:trace contextRef="#ctx0" brushRef="#br0">15825 3057 8282,'19'0'-865,"0"0"433,6 0 216,-9 0 452,17 6-181,-9-5 0,17 6 55,-3-7 164,9 6-95,4-4 0,12 10-26,3-2 0,5-4-333,5-1 1,-34-4-1,1 1 326,4 0 0,1 1 0,3-2 0,1-1-51,0 3 0,0-1 0,1-1 1,0 0 7,-1-2 0,0 2 0,-1 1 0,1 0-38,2 0 0,1 1 0,-1 2 1,1 1-52,2-1 0,0 0 0,-3-1 0,-1 0-216,-1 0 1,0 1-1,0-1 1,-1 1 159,1 2 1,0 1 0,3-1 0,1 0 75,0 0 0,2 0 0,0-2 0,0 0-64,-3 0 0,-1-1 0,2-2 0,1 1 4,-1 2 1,1-1-1,2-1 1,1-1 38,-1 3 1,0 0-1,1-4 1,-1 1-58,-2 0 1,0 0-1,2 0 1,0-2 34,0 0 0,1 0 1,3 0-1,0 0 0,-4 0 1,0 0 0,5 0 0,-1 0-241,-6 0 0,0 0 1,1 0-1,0 0 256,-1 0 1,0 0 0,-1 2 0,-1 1-5,-3-1 1,0 0 0,0 4 0,-1 0-152,-6-2 0,0 1 1,2 1-1,1 1 150,-3 0 1,0 0 0,0 0 0,0 0 65,-2 0 1,-1 0 0,37 6-82,-3-4 1,1 4 8,-1-3 0,-2 2-161,-7 2 0,-6 1 377,-9-1 0,-3-5-475,-6 1 0,-2-2 633,-3 1 1,-3 2-726,-7-6 0,1 4 312,-1-4 0,-6 0-264,-3-5 0,-8 5 444,-1-1-137,-7 1 30,9 1 1,-4-4-1,6 4 1</inkml:trace>
  <inkml:trace contextRef="#ctx0" brushRef="#br0">21981 3583 8125,'0'9'-1364,"0"0"1189,0-5 577,0 8-904,6-4 502,-4 6 0,11 1 0,-5-1 0</inkml:trace>
  <inkml:trace contextRef="#ctx0" brushRef="#br0">18441 3000 8326,'-29'0'-1388,"-1"-7"1368,-3-2 0,-3 1 432,-7-2 0,-6 7-245,-3-1 1,-11 2-454,-8 2 0,30 2 0,-2 1 360,-4-1 0,-1 0-810,0 4 1,-2 0 785,-2-6 0,-1 1 0,-2 4 1,1 1 11,-5-3 1,-1-1 0,2 1 0,1-1 28,-2-2 1,-1 0-132,2-3 1,1-1 36,0 4 1,0-1-1,-1-6 1,-1 0 91,-3-1 0,1 1-163,6 1 1,0-2 39,-8-4 0,1-3 0,8 2 1,2-2 38,-3-3 0,1-2 0,0-1 0,2-1-208,1-1 0,2-1 0,5-1 0,2-2 135,0-3 1,3-2-15,7 1 0,2-3 77,4 0 1,3-3-1,-8-34-50,12 0 1,9 0-149,20 0 0,14 5 211,18-1 0,-15 34 0,2 0-17,2-3 1,4 1-1,5 1 1,2 2-106,2-2 0,2 1 0,7 2 1,3 1 114,2-4 1,3 1 0,6 0-1,3 1 0,3-1 1,1 0-1,-23 13 1,1 0-1,0 2-26,1-1 0,0 2 1,2 1-1,3 1 1,2 2-1,0 1 25,4-1 0,1 0 1,1 1-1,5 1 1,2 1-1,1 1-11,1 1 1,1 0-1,0 0 1,4 1 0,0 1-1,0 0-230,-2 3 1,-1 0 0,1 0 0,1 0 0,1 1-1,1 1 186,-20 0 1,1 1 0,-1 0 0,1 1 0,0-1-1,1 0 1,-1 1 0,1-1 31,-2 1 0,1 0 0,0 0 0,-1 1 0,0 0 0,1 0 0,-2 0 0,0 1-225,15 3 0,-1 1 1,0-1-1,0 1 1,-1 1-1,0 0 228,0 0 1,-1 2-1,1 0 1,-1 1 0,-1 0-1,1 0-43,-4 0 1,0 0 0,-1 0-1,-1 0 1,0 1 0,-2-1 62,-4-2 0,-2 1 0,0-1 0,-1 0 0,-1 1 0,1-1 0,0 1 0,0-1 0,0 1 0,-1 1 0,-1 0 0,0 2 91,21 5 1,-1 1-1,-2 1 1,-3 2 43,-10-1 0,-2 0 0,0 0 1,-1 1 285,-6-1 1,-2 0 0,-2 3 0,-2 0-352,-9-1 1,-1 1 0,-2 0 0,-2 1 48,12 23 1,-11-4 821,-18 3 0,-9 2-836,-15-1 1,-14 5-120,-18-1 1,12-24 0,-2 0 338,-5 0 0,-2 1 0,-6 1 0,-3 1-364,-1 1 0,-1-2 0,-7-1 1,-2-1 31,0-2 1,0 0 0,-4-1 0,-1 0-79,-1 1 0,-2 0 0,-3 2 0,-1-2 33,-2-2 1,-1 0 0,3-1 0,2 1-53,2-2 1,1-1 0,4-5 0,1-1 71,1 0 1,1-1-1,6-5 1,0-1 60,5 0 0,2-2 0,-32 1-188,21-12 1,11-2 89,9-2 0,11-2-756,3 6 825,5 0 0,4 5 0,0 0 0</inkml:trace>
  <inkml:trace contextRef="#ctx0" brushRef="#br0">12313 7904 8466,'6'8'-159,"-4"5"156,11-12 0,-6 6-143,8-7 119,-1 6 34,6-4 1,3 4 132,5-6 1,7-5 92,3 1-312,9-8 69,-3 5 0,13-8 100,0 1 1,3 0-8,11 0 1,-3-1-1461,8 1 1191,3 6 242,-6-4 1,-31 10 0,1 2-20,0-2 0,-1-1 0,39 2-253,-39 1 0,1 0 0,-2 0 0,0 0 168,2-1 1,-1 2-15,1 2 0,0 0 69,3-2 0,-1 0 0,-3 2 0,-1 0 1,1-3 0,1 0 1,-2 0-1,0 0 18,1 0 0,1 0 83,3-3 1,0 0-104,0-1 1,1 0-1,0-1 1,-1 0 19,-1 0 1,0 1 0,2 1 0,0 1 9,0-3 0,0 1 0,1 1 0,-1 1-12,3-3 0,0 0-4,-2 4 1,0-1-1,5-1 0,0 0 0,-3 3 1,-1 0 35,1 0 0,0 0-587,0 0 0,-1 0 559,4 0 1,0 0-590,-2 3 1,-1 0 577,3 1 1,0 0-1,-3 3 1,0 0 9,0 0 0,-1 1-97,1-1 0,0 0 188,0 0 0,-1 0 0,0 0 1,0 0-128,-1 0 0,-1 0 0,0 1 0,-1-1-2,-1 0 1,0 0 0,0 0 0,0 0-1,5 0 1,0 0 19,-5 0 1,0 1-8,4-1 0,0 0 1,-5-2-1,-1-1-39,2 1 0,0 0 43,-2 0 0,1-1-288,5 0 1,0 0 260,-6 3 0,1-1 21,1-5 0,1-1 0,-3 4 0,-1 0 129,1-1 0,0-1 0,2-1 0,1 0-133,2 1 1,-1 0 0,-1 0 0,0-1-32,-1 2 1,0-1-1,-2-1 1,-1 0-7,-2 1 0,1 0 0,1 0 0,1-2-40,0 0 0,-1 0 71,1 0 0,0 0-9,3 0 1,-1 0-1,-3 0 1,0 0-11,39 0 0,-40-2 0,1-1-3,-1 1 0,-1 0-130,37-9 140,-35 10 0,0 0 0,31-7-14,3 3 0,2 4 13,-37-2 0,-1 1 0,33 0-34,-2 2 606,-3 0-580,-3 0 1,4 0-105,-3 0 96,-2 0 10,-1 0 1,-11 0 104,0 0-123,-6 0 15,9 0-180,-17 0 181,9 0 1,-15 0 1118,6 0-1154,-6 0 26,9 7 1,-11-4 213,3 6 0,-5-5-249,-4 0 0,1-2 933,-6-2-1152,0 0 905,-11 0-1209,5 0 647,-5 0 1,6 0-1,0 0 1</inkml:trace>
  <inkml:trace contextRef="#ctx0" brushRef="#br0">20659 7919 7928,'0'7'-1408,"0"0"1408,0-7 0,0 0 0,0 0 0</inkml:trace>
  <inkml:trace contextRef="#ctx0" brushRef="#br0">11304 10065 8118,'-23'0'0,"1"0"-41,3 0 1,4 0 127,0 0 0,3 0-248,2 0 216,4 0 0,3 0-116,12 0 0,2 5 230,13 0-45,6-1-31,6-4 0,7 0 177,0 0-146,12 0-214,-3 0 1,13-1 171,-4-4 0,1 4-13,9-4 0,3-2-31,-31 5 0,0 0 1,-1-1-1,1 1-188,-1 2 1,1 0 0,3 0-1,0 0 195,1 0 1,1 0-1,3 1 1,0 0-42,1 1 1,1 0 0,0 0 0,0-1 36,-1 4 0,0 0 1,-1-3-1,0 1-46,4 1 1,-1 1 0,2-2 0,1-1 33,0 2 0,-1 1 1,0-1-1,-1 0-233,-5 1 0,-1 0 0,3 1 0,1 0 211,-1-1 0,0 0 1,5-1-1,0 0-10,-3 1 1,1-1 0,0-1 0,-1-1 16,-4 3 1,-1-1 0,3-1-1,1-1-3,-2 3 1,2 0 0,3-3 0,2 0-28,-4 3 0,1 0 0,2-3 1,-1-1 23,-4 1 0,1 1 1,2-2-1,0 1 7,0 0 0,-1 1 1,1-3-1,1 1 2,-2 2 1,1-1-1,-2-1 1,0 0 0,-3-2 0,-1 2 1,1 1-1,0 0-25,-1 1 1,1-1-1,1 1 1,1-1-3,-2-2 1,-1 0-1,2 0 1,-1 0 32,-4 0 0,-2 0 1,4 0-1,-1 0-117,-2 0 0,0 0 0,3 0 0,-1 0 79,-2 0 0,0 0 0,-2 2 1,-1 1-8,-1-1 0,-1 0 0,0 1 1,1 1 7,1-2 1,1 0-1,-1 0 1,0 0 13,-2 2 0,0 1 1,38 3-6,-7 1 0,0-2 3,0-7 1,-2 4-22,-2 1 0,-4 1 12,-6-1 1,0-3 20,0 3 1,-2-4 327,-3-1 0,-5 2-333,-9 2 0,-3-2 406,-7 3 1,4-4-406,-4-1 1,-2 0 315,-12 0-554,0 7 465,-6-6-341,-2 6-2,-6-7 79,0 0 1,-6 0 84,-3 0 1,-4-2-155,-1-3 1,0 4 65,-1-4 1,-4-1-46,0 1 1,-6-6 30,1 1 1,-2 2-8,-3-1 1,1 4-3,-1-4 0,-1-1-12,-3-4 0,-2 5 2,-3-1 0,-3 5 9,3-4 1,-9 1 125,-5-2 1,-3 4-111,-2 6 1,-6-5-121,-4 1 0,-9-1 167,-4 5 1,38 0 0,0 2-176,0 0 0,-1 0 0,-2-1 0,0 0 190,0 1 1,0 1-1,-4 0 1,0 0-1,-1-1 0,0 1 1,0-1-1,-1 0 12,-3-1 0,-1-2 0,3 1 0,0 0-223,-2 0 1,-1 0-1,-1 0 1,0 0 304,-6 0 0,0 0 0,4 0 0,0-1-297,-4-1 0,0-1 0,3 0 0,0-2 251,0-2 1,-1 0 0,1 2-1,0 0-58,-5 1 1,0-1 0,5 1 0,-1-1-3,-1-2 1,-1-1-1,3 1 1,1-1 11,1-2 1,1 1-1,-2 0 1,0 0-55,-1-3 0,0 0 0,3 3 0,1 0 42,-2-3 0,0 0 0,3 1 0,-1 0 1,1-1 0,-1 0 0,-1-1 0,0-1-65,1 2 0,1 0 0,3 0 0,1-1 64,0 1 1,1 1 0,3 0 0,2 1 97,-1 2 1,0 2 0,-2-1 0,0 0-40,0-1 0,0 1 1,3 0-1,2 0 1,2 0 1,0 0-1,-35-6 33,4 4 0,-1-2 7,-4 6 0,10 0-75,-1 5 1,7 0 345,3 0 1,5 0-352,0 0 0,8 0 29,1 0 1,2 7 443,8 2 0,0 4-515,4 1 0,7-1 478,3-4 0,5 4-498,4-4 0,4-1 354,6 2-397,0-7 1,6 9-98,4-2 1,9-2 133,5 1 1,7-1-30,2 2 1,13 1 182,2-7 0,7 6-42,6-5 1,1 4-227,9-4 1,-1-1 182,10-4 0,-37 3 1,0-1 60,1 0 1,2 1 0,2 2 0,0-1-351,-1-1 0,1-1 1,6 3-1,2 0 276,3-3 0,1 0 0,4 4 0,1-1-46,2 0 1,-1 0 0,1 1 0,-1 1-266,-2 0 0,0 0 1,0 0-1,0 0 284,0 0 0,0 0 0,1 2 0,1 1 25,-2-1 0,0 1 0,-1 2 0,-1 0-5,-5-3 0,-1 1 0,1 2 0,0 1-198,0-1 0,0 0 1,4-1-1,1 0 209,0 1 0,-1 0 0,1-3 1,-1 1-11,-4 1 1,0 1 0,3-1-1,0 0 7,2 1 1,-1 0-1,4 1 1,0-1-32,-1-2 1,0-1-1,-1 1 1,0-1-103,-3-1 0,-1-2 0,-1 2 0,1-1 114,2 0 0,1 0 1,-2-2-1,0-1-18,-1 1 1,0 0-1,0-3 1,-1-1-54,-5 1 0,-1 1 0,2-2 0,1-1 123,-3 0 1,0 0-1,1 0 1,0 0-71,-6 0 1,1 0 0,-1 0-1,0 0-54,34 0 0,-4 0-86,-1 0 1,-6 2 307,-9 3 0,-1-4-374,-12 4 0,-1-2-278,-4 2 1,-2-4 523,-3 4 1,-5-2-506,-9 2 1,1-2 483,-6 7 0,6-7 0,-3 3 0</inkml:trace>
  <inkml:trace contextRef="#ctx0" brushRef="#br0">18029 12553 7805,'0'-14'-147,"0"0"593,0-1 0,0 1 182,0 0-90,0 6 470,0-5-558,0 12-66,0-5-140,0 6 0,0 6 261,0 3-324,0 10 0,-5 8-199,0 6 1,-4 7 58,4-2 36,-6 3 1,3 1-86,-6 1 1,1 0 227,4-1-1434,-4-5 844,5 4 0,-5-11-128,4 3-1143,-4-9 327,12-10 1314,-6-8 0,1-6 0,-2 0 0</inkml:trace>
  <inkml:trace contextRef="#ctx0" brushRef="#br0">17787 12567 7805,'0'-14'0,"0"0"0,0 0 662,0-1-176,0 1 0,6 6 1,-3 2 210,7 6 0,-1 2-203,5 2 1,7 11 3,3 8 0,3 9-237,1 1 1,2 2-43,3-2 1,-3-1-132,3 5 1,-3-10-178,-1 2 0,-1-6 190,1 1-1546,-7-3 960,5-1 0,-12-9 485,4 3 0,-3-2 0,-2 2 0</inkml:trace>
  <inkml:trace contextRef="#ctx0" brushRef="#br0">18270 12582 7790,'8'6'0,"-2"-3"891,-6 6-523,7-5 1,-6 4 24,4-4 1,-3-1-84,-2 7 1,4-1 196,1 6-240,0-1 0,0 6-327,-1 4 1,6 3 97,-5 1 1,4 1-487,-4-1 0,1 1 272,-1-1 0,-2-4-515,7-1 0,-7-5 362,1 1 0,0-8-857,0-2-40,-2-6 1226,4 4 0,-6-7 0,-5-7 0,1-2 0,-1-4-87,5-1 0,-5-5 87,1 0 0,-6 0 539,5 5 1,1 0-226,4 0 0,0-1 564,0 1 1,0 5-269,0-1 0,0 6-194,0-6 1,0 5-303,0-4 1,1 6 40,4-2 0,-2 2-270,7-2 1,-6 3 214,6-2 238,-1 2-73,5 2-2115,1 0 1322,-7 0 1,3 2 255,-7 2 1,1 0 234,-5 5 1,0 1-125,0 4 243,-6 0 1,3 0-82,-7 0 0,5 1 120,-4-1 0,6-5-66,-2 1 1,3-1 123,2 6 0,0-6 5,0 0 1,0-4-18,0 5 0,0-6-11,0 6 0,2-7 0,3 2-158,3-4 1,11-1 90,0 0 1,0 0-347,-5 0 166,0 0 1,2 0-104,3 0 0,-4 0-249,4 0 0,-3 0-745,-2 0 528,1 0 660,-1 0 0,0 0 0,0 0 0</inkml:trace>
  <inkml:trace contextRef="#ctx0" brushRef="#br0">19337 12525 7805,'0'-15'-152,"0"1"0,0 0 103,0 0 204,0 0 0,0 4 119,0 1 1,0-1 222,0-4-148,0 6-213,0-5 0,-2 12 188,-3-4-189,4-3-7,-12 7-104,5-6 0,-1 9-43,-1 3 0,5 3 101,-4 6 1,1 2-22,-1 2 1,-2 5 27,6 5 1,-6 5 108,1 0 0,4 5-100,1-5 1,4 4 103,1-9 0,0 4-150,0-9 1,0-2-127,0-2 0,6-5-208,3-4 1,4-4 157,1-6 1,5-2-179,0-2 1,0-4 71,-5-6 1,1-1-505,-1 1 0,-2 0 247,-2 0 1,1 4-57,-6 1 1,1 4 542,-1-4 0,-4-1 0,6-4 0</inkml:trace>
  <inkml:trace contextRef="#ctx0" brushRef="#br0">19294 12638 7805,'-10'5'-1628,"1"0"2545,-1 0-117,-4-5 129,6 0-239,2 0-385,6 0-69,0 0 0,6 0-131,4 0 1,2-2-80,3-3 0,4 2-131,0-6 1,4 4-318,-4-5 1,5 3-336,-5-3 1,1-1 756,-1 6 0,4-6 0,5 3 0</inkml:trace>
  <inkml:trace contextRef="#ctx0" brushRef="#br0">20019 12141 6161,'0'9'115,"0"1"0,0-5 88,0 4 1,-2 0 269,-2 6 0,1 5 59,-7 4-332,1 9 0,-1 3 29,1 7 0,-1 0-24,-4-1 1,0 4-201,-1-3 0,6 1 100,0-11 1,5-1-1146,0-8 596,-4 2-861,6-16 1305,2 2 0,8-18 0,6-2 0</inkml:trace>
  <inkml:trace contextRef="#ctx0" brushRef="#br0">20019 12169 7794,'2'-12'-191,"2"2"574,-2 4 0,6 6-122,-3 0 0,-2 6 32,6 4 0,1 9-141,4 4 0,0 6-113,0 4 1,1 3-248,-1 7 0,0-5 211,0 0 0,0-2-202,1 2 0,-6 1 137,1-5 1,-7-6-595,1-4 0,-2-2-164,-2 2 477,0-4 0,0-6 343,0 0 0,-2-6 0,-2-3 0,-4-3 0,-6-4 0,-1-3 0,3 2 0,2-6 0,-2-5 0,2-5 0,-4-2 0,-5 2 0,5 2 0,0-7 0,-1 7 0,6-2 0,-2-2-70,1 2 0,-1 0 2,7 5 1,-3 5 516,2-1 1,4 5 91,-4-4 221,4 6-174,7-4-586,2 7 0,6 0 120,0 0 0,0 0-206,1 0 1,-1 0-215,0 0 0,0 0-772,1 0 1070,-8 0 0,12 0 0,-3 0 0</inkml:trace>
  <inkml:trace contextRef="#ctx0" brushRef="#br0">20374 12468 7779,'0'8'278,"0"-2"1,0-6 28,0 0 90,0 6-244,0-4 1,0 11-28,0-4 1,2-1 77,3 1 1,-4 1-283,4 4 1,-3-4 179,-2-1-453,6 1 157,-4 4 1,5-2-341,-2-2 130,-3-4 70,4-6 1,-4-1 94,2-4 176,-2-3 1,4-8 26,-6-3 0,2 3-10,3-3 1,-4 4-118,4 0 661,3 1-360,-7 0 1,7 1 26,-3 4 391,-3 3-163,10 6-3,-10 0-226,11 0 1,-10 4-224,6 1 1,-6 6 47,2-1 0,1 2-133,-1 2 1,5-4 51,-6-1 0,3-1-503,-3 2 1,0 1 256,5-6 1,-4-1 337,4-4 0,1 7 0,4 1 0</inkml:trace>
  <inkml:trace contextRef="#ctx0" brushRef="#br0">20673 12454 7777,'8'-8'-511,"0"-3"-638,-3 6 1149,-4 0 742,12 5 138,-12 0-106,6 0-478,-7 0 1,1 6-140,4 4 0,-3 3 43,2 1 1,-2 0-273,-2 0 0,1-1 112,4-4 1,-3 4-162,3-4 106,2-2 0,-3 4-883,5-6 516,1-1 0,2-5-99,-2-4 0,2-3 252,-2-6 1,-2 0 138,1-1 1,-4 1 404,4 0 0,-4 0-188,5 0 0,-6 1 895,6 3-509,-7 4-202,10 6 0,-12 6 25,4 4 1,1 4-218,-1 5 0,0-2-312,-5 7 1,1 0 169,4 4 0,-3-4-279,2 0 0,-2-5 178,-2 4 1,0-5-275,0 1 225,0-4 0,-2 0 10,-2-1 1,0-5 43,-5 1 1,4-7 116,-4 2-72,6-4 1,-5-1 136,3 0 0,3-6-73,-2-3 1,-3-4 152,3-1 0,-1-2 36,5-3-157,0 3 215,0-4-223,6-1 1,-3 4-63,7-7 1,-5 5 76,4-5 1,-1 7-246,1-2 131,4 3 1,-5 2-842,6 0 926,-6 0 0,5-1 0,-5 1 0</inkml:trace>
  <inkml:trace contextRef="#ctx0" brushRef="#br0">21441 12610 7820,'0'-21'0,"0"-2"0,0-4 122,0-2 1,0 1 274,0 0 1,-5 4 653,0 0-521,1 7 216,4-4 114,0 13-290,0-4 59,0 10-349,0-4 1,1 14 32,4 6-329,-4 0 68,6 13 1,-7-3-22,0 9 0,0-3-132,0 3 0,0 2-2032,0-2 1078,0 0 382,0-4 673,0-7 0,-7 5 0,0-5 0</inkml:trace>
  <inkml:trace contextRef="#ctx0" brushRef="#br0">21725 12027 10617,'6'14'1678,"-2"2"-1390,5 3-232,1 3 205,-3 13-53,6 1-681,-5 1 416,0-3 1,3-2 113,-6-4-1238,6 4 846,-10-16 1,10 4-638,-6-6-1018,0-6 910,-5-1 597,0-7 144,0 0 339,0-7 0,0 0 0,0-8 2,0 1 0,-5-5-2,0 0 0,-4-1 155,4 1 1,-1 1 145,1-5 0,4 5-206,-4-1 1102,3-3-759,2 6 0,0-9 738,0 6-547,0 0-322,0 5 1,2 4 62,3 1 1,-2 1-60,6-1-182,1-4 26,4 11 0,0-4 3,0 6 1,1 0-140,-1 0 1,0 2-32,0 2 0,-4 0-201,-1 5 1,-6-4-709,2 4 455,-3 1 314,-2 4 0,0 0-352,0 0 185,0 7 121,-7-5 0,-1 4-140,-6-6 1,0 5 153,0 0 1,0 0 55,-1-4 1,3-6 68,2 1 1,-2-6 296,2 6-2,4-7-10,-1 3 0,9-1 430,3 0-316,3-1-170,12 3 0,-2-6 79,5 4 1,-4 3-45,5 1 0,-5-1 92,5 2 0,-2-2-188,1 1 1,0 2-67,-5-6 1,-2 4-678,3-4 444,-3 0 1,-2 0 75,0-1-1490,-6 1 782,5-5 384,-5 0 438,0 0 0,4 0 0,-4 0 0</inkml:trace>
  <inkml:trace contextRef="#ctx0" brushRef="#br0">22408 12397 7740,'8'0'164,"4"0"0,-9 0 324,7 0 0,-7 1-76,2 4-843,-4-3 431,6 4 0,-6-6 0,5 0 0</inkml:trace>
  <inkml:trace contextRef="#ctx0" brushRef="#br0">18953 13619 8027,'20'8'0,"-4"5"291,3-4 0,-3 4-62,-2 1 1,0 0 34,0 1 0,-4 5-64,-1 4 0,-1 6-122,2-2 0,1 9-85,-6-9 0,1 2-278,-1-6 0,-4 3-305,4-4 0,-3-1 336,-2 2 0,0-6-314,0 0 1,0-2 0,0-2 567,0-6 0,0 5 0,0-5 0</inkml:trace>
  <inkml:trace contextRef="#ctx0" brushRef="#br0">18981 13918 7950,'14'8'0,"-4"3"23,-1-6 1,-4 4 177,5-4 1,-6 4 85,6-4 1,-1 4-21,5-4 1,-1 6 27,-3-1 1,2-4-130,-2-1 1,2 1-55,3-1-211,-1 0 128,0-5 0,0 0-259,0 0 193,-6-7 1,3-1-544,-6-6 422,6 0 0,-9 0-433,2 0 379,4-7 0,-4 5-895,5-3 1107,-6 3 0,10-4 0,-5-2 0</inkml:trace>
  <inkml:trace contextRef="#ctx0" brushRef="#br0">19024 15084 8048,'8'0'538,"-2"0"1,-6 1-296,0 4 1,0 0 0,0 9 0,0-1-105,0 10 0,-6 1 78,-4 4 0,2 2-78,-1 4 1,-1 0-98,-4 4 1,5 0-206,-1-9 0,5 2-409,-4-7 0,6-4 47,-2-1-1069,-3-3 786,7-8 808,-6-2 0,7-12 0,0-2 0</inkml:trace>
  <inkml:trace contextRef="#ctx0" brushRef="#br0">18853 15197 7943,'14'-6'359,"-6"4"1,3-5-54,-6 2 1,6 3-36,-1-3 0,2 9 0,2 0 0,2 9-48,3 1 1,2 0-3,2 5 0,4 2-189,-3-2 1,1 1 101,-1-1 0,1-3-468,-6 3 0,5-3-115,-5-2 1,-2 0-282,-7 1 0,2-3-150,-2-2 1,-2 1 98,1-6 781,-6-1 0,10 3 0,-5 0 0</inkml:trace>
  <inkml:trace contextRef="#ctx0" brushRef="#br0">19265 15126 6951,'-7'0'1855,"0"0"-1433,7 0-156,0 7 0,0 5-86,0 7 0,7 6-27,2-1 0,4 5-221,1 4 89,-6-3 1,4 5-63,-2-7 1,-2-6 151,1-3 0,-4 2-477,5-2 0,-7-5 183,1-5 1,0-6-909,0 2 347,-2-3 409,4-2 0,-6-7 208,0-2 0,-5-4 157,1-1 1,-1 0-30,5 0 1,-2-5 246,-2 0 1,2 0 144,-3 5 0,4 4-167,1 1 0,1 1 253,4-2-306,-3-2 0,6 8-97,-4-5 0,-1 6-9,7-2 1,-5 3-184,4 2-82,-6 0 68,10 0-166,-11 0 66,4 0-82,-6 7 225,0 1 1,0 6-13,0 0 1,0-4 69,0-1 13,0 1 0,-2 4 154,-2 0 0,2 0-54,-3 0 0,4-4 70,1-1 1,1-4-10,4 5-21,-3-1-102,10-1 1,-9 3 47,7-6-608,-1-1 200,6-4-594,-1 0 623,0 0 1,-5-1 308,1-4 0,-1 4 0,6-6 0</inkml:trace>
  <inkml:trace contextRef="#ctx0" brushRef="#br0">19649 15155 7896,'8'0'114,"5"0"324,-5 0-117,0 0 180,4 0-227,-10 0 1,6 0-116,-3 0 0,-2 0 13,6 0 0,-4 0 123,4 0-247,1 0-601,4 0 380,0-7-125,1 6-311,-1-12-183,0 12 1,-1-7-2,-4 3 793,-3 3 0,1-4 0,1 6 0</inkml:trace>
  <inkml:trace contextRef="#ctx0" brushRef="#br0">19792 15254 7852,'-8'7'0,"-3"-4"466,6 6 10,0-6 304,5 4-331,0-7-120,0 0-256,6 0 0,2 0 106,7 0 0,-1 0-407,0 0 1,0-5 129,0 0-624,1 0 1,-1 1 721,0-1 0,0-6 0,0 3 0</inkml:trace>
  <inkml:trace contextRef="#ctx0" brushRef="#br0">20261 14828 7850,'9'9'-860,"1"1"1,-6-1 859,6 5 692,-1 7-260,-1-5 1,5 11-68,-4-4 0,-1 4-191,2 2 0,-2-7-40,1-3-59,4 3 0,-10-6-119,6 2 109,-5-2-147,8-8 222,-10-2-245,4-6 0,-6-1 107,0-4 1,0-3-132,0-6 0,2-5 28,2 0 0,-2-6-78,3 1 0,-4-3 132,-1-1 1,2-1-17,3 1 1,-4-2 17,4-3 0,-3 3-9,-2-3 1,0 7 108,0 3 0,0 5-151,0-1 273,0-3-292,0 13-47,0-4 1,0 19-236,0 4 397,0 3 0,6 1 0,2 0 0</inkml:trace>
  <inkml:trace contextRef="#ctx0" brushRef="#br0">20659 14842 7845,'0'-10'8,"0"1"132,0 6 555,0-3-273,-6 6-174,4 0 1,-4 1-25,6 4 1,0 3-113,0 6 1,1 6 111,4 4 1,-3 3-222,2 1 0,3-4-52,-3 0 1,1-2-63,-5 2 1,5 1-245,0-6 1,-1 0 205,-4-5 1,5 0-262,0 0 1,-1-4-99,-4-1-15,0-5 341,0 2 0,0-8 35,0-2 0,0-4 118,0-7 1,0 1 139,0 0 1,-1 0 238,-4 0 0,4-1-177,-4 1 1,3 0 449,2 0-393,0 0 1,0-1-31,0 1 0,5 5-106,0-1 0,1 5 89,-1-4-104,-4 6 1,10-5-139,-6 3 1,1 4-118,-1-4 158,-3 3 1,6 2-251,-4 0 65,-2 0 56,4 0 1,-6 2-93,0 3 68,0-4 113,0 12 1,0-5 1,0 6 1,0-5 115,0 1 0,0-5-110,0 4 0,-1-6 348,-4 2-197,3 3 0,-4-5 263,6 6-216,0-5 0,0 4 46,0-4-139,0-2 1,5 6 68,0-3-287,6-4 0,-3 5 74,6-6 0,-5 0-480,1 0 1,-1 0 251,5 0 0,-4 0 317,-1 0 0,1-6 0,4-2 0</inkml:trace>
  <inkml:trace contextRef="#ctx0" brushRef="#br0">20957 14899 9411,'-8'0'1232,"2"0"-1165,6 0 1,2 0 85,2 0 1,0-5-409,5 0 0,-4-1-43,4 1 1,1 2-350,4-6 0,-4 4 138,-1-5 0,0 7 509,6-1 0,-1-4 0,0 0 0</inkml:trace>
  <inkml:trace contextRef="#ctx0" brushRef="#br0">21270 14643 7803,'0'-10'-271,"0"1"-220,0-1 442,0-4 418,0 0 44,0 6-148,0 2 290,0 6-256,7 6 0,-6 4 314,4 9-364,-4 3 1,-1 8-155,0 3 0,5-2 138,0 7 0,1-4-203,-1 3 1,-2-10 81,7 2 1,-6-4-270,6 3 0,-5-7 109,4-7 0,-4-1-263,4-8 37,1-1 1,2-12-177,-2-6 0,2-6 140,-2-9 0,-2-1-82,1-3 0,-6 3 238,2-3 1,-2 3-18,2 1 1,-3-4 253,2 0-51,-2 0 1,-2 4-39,0 1 0,0 6 103,0 3 0,-2 0 375,-2 5-179,2-4 67,-4 17 159,6-5-442,0 6 0,-2 1 111,-3 4-331,4-4 174,-5 12-438,6-11 39,0 10 92,0-10 151,0 4-205,0-6-109,0 0 1,0 7 0,0 0 0</inkml:trace>
  <inkml:trace contextRef="#ctx0" brushRef="#br0">21668 14614 7712,'-6'-7'0,"4"-1"0,-2 3 0,0 3 0,0-2 860,2 2-150,-4 2-388,6 0 1,0 2-126,0 2 1,0 11-164,0 8 1,0 4 89,0 2 1,5-1-62,-1 0 1,6 1-43,-5-1 0,1 1-138,-1-1 1,-4-1-89,4-3 0,-2-4-556,2-6-298,-4 1 773,6-7 1,-6-2 11,4-6 1,-3-11 52,2-3 0,-2-5 160,-2 0 0,0 1 69,0-5 0,-5 4 152,0-5 0,1 5 17,4-5 1,-2 7 186,-3-2 1,4 8 48,-4 1 0,3 1-39,2-5-232,0 6 1,0 0 149,0 3-195,0 4 0,2-6-159,3 7 1,-2 0 88,6 0-23,-5 0-161,8 0 18,-4 0 0,2 5-195,-1 0 117,-6 0 30,10 1 41,-12 2 0,6 6 60,-7 0-62,0-6 98,0 5 0,0-5 69,0 6-126,0 0 100,-7 0 1,6 1 122,-4-1 1,-1-5 4,1 1 1,0-6-24,5 6 117,0-7-160,0 10-38,0-12 22,0 6-14,7-7 1,-4 1-249,6 4 134,-6-4 0,10 6-99,-3-7 1,-3 0 67,3 0 1,-1 0-712,6 0 380,-7 0 451,4 0 0,-4 6 0,6 2 0</inkml:trace>
  <inkml:trace contextRef="#ctx0" brushRef="#br0">22038 14885 7712,'8'6'-1968,"4"2"2990,-10 0-210,4-2-156,-6-6-656,7 6 0,-6-4 0,6 4 0</inkml:trace>
  <inkml:trace contextRef="#ctx0" brushRef="#br0">22379 14785 7800,'-14'0'1330,"6"-6"-258,2 4-559,-1-4-474,6 6 115,-5 6 1,6 2-140,0 6 1,0 1-337,0-1 0,0 0 207,0 0-1304,0 0 693,0 1 725,0-1 0,6 0 0,2 0 0</inkml:trace>
  <inkml:trace contextRef="#ctx0" brushRef="#br0">22777 14302 7862,'0'9'455,"0"1"0,0-1-36,0 5 0,5 5-216,0 0 0,6 8-43,-2 2 1,4-1-225,1 5 71,0-3-49,1-1 0,-1-7-33,0-3 1,0-5 187,0-5-243,1-2 76,-1-7 0,-5-2 164,1-3-317,-7-9 98,10-8 1,-10-6 78,6-1 1,-6-4-98,2 0 0,1-5-116,-1 5-27,0 0 249,-5 4-84,0 1 66,0-7 1,0 10-47,0-4 191,0 10-193,0 5-4,0 1-128,0 12-25,0-5-360,0 6 248,6 6 61,-4-5 0,9 12 295,-6-3 0,6 2 0,-3 2 0</inkml:trace>
  <inkml:trace contextRef="#ctx0" brushRef="#br0">23161 14302 8286,'6'8'1063,"-4"11"-910,4-10 1,1 19 247,2 1-196,4 6-59,1 14 1,0 0 25,0 3 1,1-3-58,-1-7 1,-1-1-108,-4-3 0,4-5-91,-4-9-516,-3-3-484,1-13 591,-7-2 270,6-12 1,-4-2-543,2-6 374,-2-7 160,-2 5 1,-5-11 7,0 4 1,-1 1-194,1-2 816,4 6-376,-12-8 0,10 8 161,-6-5 0,5 5 692,0-1-78,2 3-433,2 2-144,0 0 1,0 4 134,0 1-248,0 6-18,0-3 0,2 6-271,2 0 305,-2 0-79,11 0 1,-10 0-88,6 0 1,-4 0-91,4 0-345,-5 6 178,8 2 102,-10 6 151,4 0 0,-6 0-153,0 1 155,0-1 0,0 0 144,0 0-140,-6 0 0,4 1-37,-2-1 195,2 0-65,2 0 0,-5 1 210,0-1-34,1 0-134,4 0 59,0 0-130,6 1 52,-4-7-216,4-2 177,0 0 1,2-4-163,6 2 0,-4-2-636,-1-2 453,1 0-586,4-6 554,0 4 1,-4-10 337,-1 2 0,1-3 0,4-1 0</inkml:trace>
  <inkml:trace contextRef="#ctx0" brushRef="#br0">23517 14430 8019,'-8'-8'992,"1"1"-661,7 7-246,0 0 68,7 0 0,-4 0 152,6 0-406,1 0 120,4 0 1,-5 0 197,1 0-521,-1-6 257,6 5 1,-6-6 12,1 7-18,-1 0 23,-1 0 0,0 2-107,-3 3 34,-4 2-106,6 1 0,-7 5-161,0-4 0,0 4-33,0 1 0,0 5-639,0 0 1041,-7 6 0,-1-9 0,-6 5 0</inkml:trace>
  <inkml:trace contextRef="#ctx0" brushRef="#br0">23645 14657 7768,'7'6'306,"0"-4"0,-6 4-1,4-6 149,-3 0 126,4 0-645,0 0 71,-4 0 48,11-6 0,-10 3-196,6-7 168,-6 1-50,10-12-946,-5 6 703,6-12 0,0 5 76,1-7 1,-1 5-124,0 1 1,-1 1-87,-4-2 643,4 3-200,-5 7 415,6 0-239,0 6-135,-6 2 0,0 7 211,-3 4-98,-4-3 0,12 10 111,-12-4-226,12 6 1,-10-4 78,7-1-498,-1-5 240,5 2 0,1-6-161,-1 0 1,-5-5-264,1 0 270,-7-6 89,10 3 0,-12-6 142,4 0 93,-4 0-203,-1 0 304,0-1-111,0 7 1,-1-3-176,-4 7 638,-3-1-343,-6 5 0,0 0 32,0 0 31,-1 6-85,1 2 1,5 6-685,-1 1 235,7-1 288,-10 0 0,12 7 0,-6 1 0</inkml:trace>
  <inkml:trace contextRef="#ctx0" brushRef="#br0">24313 14344 8202,'0'10'970,"0"-1"1,-2-6-209,-3 2-1196,4 3 267,-5 0 188,6 0-1547,-7 5 1526,6-6 0,-12 1 0,5-1 0</inkml:trace>
  <inkml:trace contextRef="#ctx0" brushRef="#br0">24569 13946 7732,'1'8'329,"4"-3"-129,-3 3 33,4 0 1,-6 8 187,0 2 1,0 5-206,0 5 0,5 0-130,-1 1 1,3-2 38,-3-4 0,0 4-131,5-3 0,-4-5-117,4-5 151,-6 0-13,10-12 1,-5 4-754,6-6 484,0-6 0,-1-7-721,-3-6 647,2-6 1,-4 3 31,6-6 1,-4-1-42,-1 1 1,-1-1 52,2 1 434,-4-1-146,-6 1 1,5 4 344,-1 1-215,1-1-83,-5 2 0,0 0 152,0 3-52,-6 9 0,4-9 323,-4 18-119,0-6 105,4 7-162,-11 0-128,12 0-194,-5 0 29,6 7 0,0-4 5,0 6-63,0-6 110,0 10 1,0-10-33,0 7-9,0-1 68,0-1 0,0 9 9,0-2 0,0 2-16,0-3 1,1 5 13,4 0 0,-2 5-44,6-5 0,-4 1-80,5-1 1,-6-3-554,6 3 398,-7-3 1,10-2-48,-4 0-928,4-6 540,-5-1 623,4-7 0,-4 6 0,6 2 0</inkml:trace>
  <inkml:trace contextRef="#ctx0" brushRef="#br0">25066 13690 7891,'0'15'491,"0"-1"0,0 6-255,0 4 1,5 3-44,0 1 7,0 7-25,1-5 0,-5 10-191,4-7 58,3 0 0,-6-5-757,10 1 567,-10-7 1,6 2-208,-3-10-301,-4 3 407,12-9 249,-12 0 0,6-8 0,-7-8 0</inkml:trace>
  <inkml:trace contextRef="#ctx0" brushRef="#br0">25152 14060 7732,'0'-14'-1499,"0"0"1249,0-1 519,0 1-94,0 0 1,0 0-11,0 0 315,0-1 15,0 1-236,0 0 1,0 0 153,0-1-374,0 1 14,6 0 230,-4 0-537,10 6 198,-10-5-153,4 12-89,0-6 211,-4 7-241,4 7 222,-6-6 1,0 12-22,0-4 0,0 9 54,0 1 0,0 0 206,0-5-200,0 6 135,0-4 0,0 5 149,0-7 0,0 0-129,0 0 103,0 1-162,0-1 1,0-5-110,0 1-269,0-7 323,7 3-842,0-6 868,8 0 0,-1-6 0,0-2 0</inkml:trace>
  <inkml:trace contextRef="#ctx0" brushRef="#br0">25450 13733 6733,'0'-8'604,"0"2"386,0 6-247,7 0-110,-6-6-313,12 4-480,-12-4 174,12 6 0,-10-2-419,7-3 306,-7 4-10,3-6-60,0 7 112,-4 0 14,11 0 0,-12 7-190,4 2 0,-3-1 3,-2 2-116,0-1 178,0 5 1,-2 2-95,-3 3 11,4-3 185,-12 4 0,11-4-233,-2 3 129,-4-3 0,6 4-166,-3-5 336,4-1 0,1-5 0,0 1 0,0-5 0,0 4 0,0-6 0,0 4 0,6-7 0,-3 0 0,7 0-13,-7 0 61,10 0 1,-10 0 912,6 0-486,-6 0-254,10 0 0,-10 0 508,7 0-343,-1-7-188,5 6 1,-4-12-12,-1 4 0,1-4-193,4-1 0,0-2-247,0-3 0,1 3 265,-1-3-679,0 3 431,0 2 0,-4 0-80,-1 0 89,1-1 124,-2 8 0,4 0 514,-2 7-269,-4 0 0,2 0 128,-3 0-158,-4 7 0,10-4-16,-6 6 58,6 1 64,-3 4-640,6-6 285,-6-2 0,5-6-412,-4 0 320,-2 0 102,5 0 0,-9-1 15,7-4 53,-7-3-116,10-6 612,-12-1-299,6 1 0,-7 0 69,0 0 10,0 0 1,-7 1 81,-2 4 1,1 2 203,-2 7 0,1 2 203,-5 3-366,6 9-5,-5 2-758,5 4 315,0-6 142,2 0 63,6 1-1623,0 5 574,0-10 952,0 9 0,0-11 0,0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5161 4805 8033,'-14'0'0,"5"5"-618,-1 0 369,1-1 1,-5-4 427,-1 0 0,0 5 11,-4 0 1,1 1 70,-5-1 0,-1-4-102,-5 4 1,-4-3 54,0-2 0,-11 0-54,1 0 0,-3-7 97,4-2 0,-3-4-139,-2-1 0,-3-5 53,-7 0 1,1-1-359,4 1 1,-3-3 270,3-7 0,-7 1-201,3-1 0,3 1 60,15-1 0,7 1-75,12 0 1,2 5 9,12 5 0,13 2-48,11 2 1,17-7 39,7-3 0,9-4 75,0-5 1,10-4-159,4-5 0,-29 18 0,2-1 216,1-1 1,0 0-1,4-2 1,1 0 105,-1-1 0,2 1 0,4 3 1,1 0-32,-2 1 0,1 1 0,7 1 0,0 2 87,0 3 1,0 1 0,3 2 0,2 3-22,-3 5 1,0 3 0,-2-1 0,-2 3 26,-2 2 0,-2 3 1,-3-1-1,-1 3 25,-1 3 1,-2 1-194,-3-3 1,-1 2 139,31 18 0,-14-10-128,-10 7 2,-9 6 1,-5 1 201,-9 7 0,-5-1-291,-10 0 0,-4 6 65,-10 0 1,-4 1-147,-10 8 0,-9-6-42,-10 1-93,-3-2 0,-8-4 267,-4-3 1,-8 1-7,-6-6 1,-2 0-233,-2-4 1,1-2 58,4-4 0,-2 3-141,6-7 0,7-7 56,8-7 0,9-7 143,5-7 0,9-2-493,5-13 635,10 0 0,2-7 0,7-7 0,0-6 0</inkml:trace>
  <inkml:trace contextRef="#ctx0" brushRef="#br0">5759 3881 7971,'-10'0'-501,"1"0"125,6 0 768,-4 0-78,7 0-29,0-6 1,11-7-85,3-6 0,16-6-35,4 1 0,5-4-22,4-5 1,7-4-262,7-5 1,2-1 212,7 0 0,-6 2-120,2 3 0,-10 5-216,-5 9 0,-9 4 38,-5 6-377,-9 6 1,-8 2-97,-7 6-201,-6 0 876,4 6 0,-7-5 0,0 6 0</inkml:trace>
  <inkml:trace contextRef="#ctx0" brushRef="#br0">6384 3398 7971,'-20'0'-536,"4"-7"335,-5 6 0,7-7 66,0 3 1053,6 4-533,2-6 0,6 6-38,0-4-162,0 3 1,1-4-29,4 6 0,8 0-115,6 0 0,1 0-149,-1 0 1,2 0 77,2 0 0,-1 0-172,-3 0 0,-3 0 117,3 0 1,-3 5-401,-2 0 125,0 6 77,1-3 0,-6 4-36,1-2 1,-7 2-242,1-2 559,-8 2 0,-4 3 0,-6-1 0</inkml:trace>
  <inkml:trace contextRef="#ctx0" brushRef="#br0">7394 3199 7953,'0'14'-431,"0"0"1,0 5 434,0 0 0,4 0 210,1-5 1,0 2-95,-5 3 0,1-3 84,4 3 1,-3-2-245,3 2 116,-4-9 0,1 8-127,2-8 127,-2 3-165,4 1 219,1-6-87,-6-2 47,6-6 12,-7 0 202,0 0-252,0-6 1,0 3-73,0-7 0,0 5 64,0-4 0,1-1-110,4-4 0,-2 0 128,6 0 0,-4 0-4,5-1 0,-7 1 9,2 0 1,1 4 85,-1 1 163,6-1-124,-3-4-10,6 6 1,-5 2-53,1 6 0,-7 6-21,2 4 1,-2 2-61,2 3 0,-4 4-26,4 0 0,-4 4-103,-1-4 0,0 0 107,0-5-119,0 1 157,0-1-309,0-6 200,0-2 0,0-9-81,0-7 1,0 1 36,0-10 1,5 2 63,0-2 1,1 3 47,-1-3 1,-2 5 125,7 4 0,-6-2-53,6 2 0,-5 4-89,4 1 0,-4 3 145,4 2 1,-4 0-57,5 0 0,-6 2-182,6 3 152,-1 3 0,4 6-545,-4 0 313,-2 0 0,-3-4-971,1-1 744,6 1 1,-8 4-398,7 0 0,-5-1 407,4-4 0,-4 4 382,4-4 0,1 4 0,4 1 0</inkml:trace>
  <inkml:trace contextRef="#ctx0" brushRef="#br0">7977 3369 7938,'14'-14'-479,"-5"1"503,1 4-71,-7-4 1,5 7 124,-3-3 0,-4 1 210,4 3-269,-4 3 1,-1-6 226,0 4-180,0 2 1,-1-4 56,-4 6 1,2 0-15,-6 0 0,5 1 36,0 4 0,-4 3 85,-2 6 1,4 0-5,1 1 0,-1-1-49,1 0 1,-1 0-105,1 1 1,3-1 162,-2 0-92,2 0-180,2-6 77,0 5 0,0-10-285,0 6 113,0-6 48,0 4-407,0-7 180,6 0 163,-4 0-367,11-7 319,-12 6 0,12-12-154,-4 4 357,-2 2-91,5-5 0,-8 6-95,5-4 469,-6-3-155,3 12 162,1-5-115,1 6 1,0 0 1,-1 1 139,-2 4 0,-3-2-267,3 6 1,1 1 62,-1 4 0,4-4-471,-4-1 1,6-4 79,-2 4 142,-2-6-803,5 4 594,-10-1 1,11-4-407,-4 2 149,-3-2 595,7-2 0,1-6 0,8-2 0</inkml:trace>
  <inkml:trace contextRef="#ctx0" brushRef="#br0">8233 3384 7893,'0'-15'-535,"-5"6"-669,0-1 803,0 1 1492,5-5-220,0 6-187,0-5-164,0 5-31,0 0-287,0 2 1,0 4-234,0-2 98,7 2 1,-4-4-299,6 6 178,-6 0 0,8 1-433,-6 4 199,6-3-52,-3 10 233,6-4 0,-4 5 33,-1-4 0,-6 4 8,2-4 1,-3 4 149,-2 1 1,0-4-78,0-1 0,0 1-2,0 4 1,-2 0-102,-3 0 1,4-4-159,-4-1 0,4-4-184,1 5-344,-7-7 592,6 3 1,-6-8 188,7-2 0,7-11 0,1-7 0</inkml:trace>
  <inkml:trace contextRef="#ctx0" brushRef="#br0">8332 3312 7893,'0'-14'-531,"5"0"-66,0 0 0,-1 0 1194,-4-1 113,0 7 16,0 2-343,7 6 0,-6 2-37,4 2 1,-4 6-61,-1 9 0,2-2-123,3 7 0,-4 0 53,4 4 0,-2-4-267,2-1 0,-2 0 90,7 0 1,-6-2-634,6-7 0,-2 0 149,1 0 445,4 1 0,1-1 0,8 0 0</inkml:trace>
  <inkml:trace contextRef="#ctx0" brushRef="#br0">8872 3028 7815,'-8'0'-1325,"2"0"1678,6 0-18,0 6 0,2-4-84,2 3 1,6-4-340,9-1 1,-2 0 15,7 0 0,-5 0 29,5 0 1,-1 0 20,6 0 1,-6 0-235,1 0 0,-5-1-170,5-4 1,-7 3 260,2-2 0,-3 1 165,-2-2 0,0 3 0,1-4 0,-8 4 0,-2-2 0,-3 2 0,-9-4 0,-2 6 0,-4 4 0,-1 1 0,0 5 0,0-6 0,-1 6 0,1-5 0,0 6 0,0-8 0,0 6 100,-1-6 0,1 8 186,0-6 1,6 6 289,3-1-346,-3 2 0,7 3-9,-4-1 1,2 6-75,-2 4 0,4 3-268,-4 1 128,3 1 0,2 1 141,0 3-800,0-3 477,7 5 0,-6-7-5,4 1-606,-4-1 536,-1-6 0,0-1 250,0-7 0,0 0 0,0-6 0,0-2 0,7-6 0,1 0 0</inkml:trace>
  <inkml:trace contextRef="#ctx0" brushRef="#br0">9014 3440 7815,'0'-14'-1041,"0"-6"716,-6 4 0,5-6 325,-4 3 0,-3 3 0,6-5 0,-2 7 0,2 0 0,2 0-22,0 6 0,2 2 123,2 6 0,0 0 38,5 0 0,0 0 131,6 0 1,-6 1-241,1 4 0,-1-2-100,5 7 1,1-6-494,-1 6 393,0-7 1,0 5 57,0-3 0,1-4 112,-1 4 0,0 3 0,0 0 0</inkml:trace>
  <inkml:trace contextRef="#ctx0" brushRef="#br0">9526 3227 7815,'0'8'-1691,"0"-2"1691,0-6 0,0 0 0,7 0 0,1 0 0,6 0 0,0 0 0,0 0 0,0 0 0,1 0 0,5-6 0,2-2 0</inkml:trace>
  <inkml:trace contextRef="#ctx0" brushRef="#br0">9626 3327 7815,'-13'9'-1301,"4"1"781,-4-7 1472,12 3-97,-6-6-798,7 0-138,0 0 1,7 0-115,2 0 0,4 0-607,1 0 802,0 0 0,0-6 0,1-2 0</inkml:trace>
  <inkml:trace contextRef="#ctx0" brushRef="#br0">10152 3028 7562,'0'8'613,"0"-2"-305,0-6-156,6 7-91,2-6 0,5 7 57,-4-3 0,4-4-102,-4 4 1,-1 1-45,2-1 1,-2 2 89,1-3 0,-1 3-199,-3 2 157,-4 4 1,6-5-76,-7 6 0,0-5 67,0 1 0,-7-1-94,-2 5 1,-4 1 73,-1-1 1,0-5-8,0 1 1,-1-5 149,1 4 0,0-4-18,0 4-49,6-6 1,-5 4 2,12-7 1,1 0-8,9 0 0,4 0-125,1 0 0,2-5-98,3 0 0,-4-4 102,4 4 1,2 0-15,-2 5 1,0 0 53,-5 0 0,0 0 42,1 0 1,-6 0-54,0 0 0,-5 2 155,0 3 0,-2 3-72,-2 6 1,-2 0-32,-2 0 1,0 0-19,-5 1 1,0-3-13,-6-2 1,3 2-217,2-2 0,-2-2 76,2 1 0,2-4-591,-1 4 242,6-5-344,-4 2 588,7-6 0,0-6 251,0-4 0,2-2 0,3-3 0,2 1 0,8 0 0</inkml:trace>
  <inkml:trace contextRef="#ctx0" brushRef="#br0">10365 3184 7925,'6'-7'-668,"2"-6"1,7 7 520,-1-4 0,-5 2 501,1 4 1,-5 0 113,4-5-65,0 6-255,6-10 1,-1 11 23,0-2 1,-4 2-131,-1 2 57,1 0 1,4 2-118,0 2 0,-5 0 177,1 5-233,-1 1 0,1 4 33,-1 0 1,-5-4 48,0-1 13,-2 0 1,-2 6 53,0-1-126,0 0 1,-5 0 76,0 1 1,-6-6-194,2 1 1,1-6-250,-2 6-126,1-7-195,-5 3 490,0-6 1,6-1 92,3-4 1,3-3 153,2-6 0,0 0 0,0-7 0,0-1 0</inkml:trace>
  <inkml:trace contextRef="#ctx0" brushRef="#br0">10578 3057 7912,'7'-21'-864,"1"5"0,1-3 1299,1 10-49,-7 2 4,3 7-188,-6 7 1,5 1 52,0 6 1,-1 6 116,-4 4 0,0 3-10,0 1-308,7-5 120,-6 3 1,7-5-416,-3 3 181,-4-4 1,10-6-96,-6 1 1,6-1-334,-1 0 0,-2-5-241,1 1 1,1-7 728,4 2 0,0-4 0,0-1 0</inkml:trace>
  <inkml:trace contextRef="#ctx0" brushRef="#br0">10834 3170 7850,'0'14'781,"0"-6"-456,0 5-1,0-5 33,0 6-195,7 0 1,-6-4-176,4-1 48,3 1 1,-5 6-109,7 3 0,-6-4-362,6 4 1,-6-3-1014,6-2 1448,-7 1 0,10 5 0,-5 2 0</inkml:trace>
  <inkml:trace contextRef="#ctx0" brushRef="#br0">11161 3184 8409,'0'-7'997,"0"0"-875,0 7 53,0 0-267,7 0 1,1 0 112,6 0 1,0 5-155,0 0 1,2-1-403,3-4 0,-2 0 535,7 0 0,0 7 0,4 1 0</inkml:trace>
  <inkml:trace contextRef="#ctx0" brushRef="#br0">11858 3000 7825,'-8'0'-522,"0"0"-655,3 0 1798,4 0 1203,-12-7-1012,12 6-232,-6-6-247,7 7-364,-6 0 0,4 2-291,-2 3 1,2 3 254,2 6 0,-1 0-60,-4 0 0,2 1 51,-7-1 1,1 0-250,-5 0 0,4 5 110,1 0 1,-1 0 69,-4-5 0,1 0 223,4 1 1,-2-6-94,6 1 235,-6-7-49,9 9 6,-4-10 0,12 4-87,4-6 0,2 0-55,3 0 0,-1 0 28,0 0 0,0-4-163,1-1 1,3 0-60,1 5 0,0-5-465,-4 1 107,-1-1 1,0 0 189,0 0 1,-4 1 326,-1 4 0,-6-7 0,4-1 0</inkml:trace>
  <inkml:trace contextRef="#ctx0" brushRef="#br0">11844 3156 7825,'-7'-8'-1830,"6"2"2131,-12 0 0,10-1 373,-6-2-2,5 2-399,-2 7 0,5 0-61,-4 0 0,3 7-66,-2 2 0,2 9-108,2 1 1,0 6-63,0-2 0,0 3-297,0-3 1,0 3-314,0-7 0,5 4 634,-1-4 0,7 7 0,-3-4 0</inkml:trace>
  <inkml:trace contextRef="#ctx0" brushRef="#br0">11986 3071 7825,'-8'0'-1175,"2"0"1430,6 0 15,0 0-3,0 6 1,6-4-67,4 2 0,-3-2-178,3-2 1,-1 5 71,6-1 1,-1 3-81,0-3 0,-4-2 62,-1 3-197,1 3-5,4 0 115,-6 6 1,-2 0-94,-6 0 1,0 0 105,0 1 0,-2-1-216,-2 0 0,0 0 47,-5 1 1,4-6-585,-4 1 244,6-7 506,-4 3 0,1-6 0,-2 0 0</inkml:trace>
  <inkml:trace contextRef="#ctx0" brushRef="#br0">12142 3000 7825,'7'-8'0,"-4"1"0,6 7-20,-5 0 88,8 0 18,-10 0 1,4 7 312,-6 2-190,6 4-96,-4 1 0,4 7-85,-6 2 1,2-1 196,3 2-296,-4-6 99,5 2 0,-4-1-105,3 0 0,-4 0-338,4-5 1,-2-4-439,2-1 458,-3-6-33,4 10 65,0-12 278,-4 6 53,10-7 453,-10 0-381,11-7 1,-7 0 103,3-8 0,3 6 55,-8-1 0,6 1 423,-6-5-263,8-1-188,-5 1 1,3 5-121,-1-1-68,-5 7 122,8-3-60,-10 6 0,6 0-183,-4 0 207,-2 0-219,4 6 75,-6 2 1,5 6 50,0 0 1,0 1-199,-5-1 182,0 0 1,0 0-122,0 1 0,0-1 144,0 0 0,-2 3-36,-3-2 0,4 2 346,-4-8-227,3 4 217,2-5-133,0 5 74,0-12-161,0 6 0,5-9-30,0-3 0,4 2-233,-4-6-233,6-1 0,-3-4 190,6 0 1,-1-1-604,-4 1 846,4 0 0,1-7 0,8-1 0</inkml:trace>
  <inkml:trace contextRef="#ctx0" brushRef="#br0">12697 3170 10175,'14'0'-881,"0"0"739,1 0 1,0 0-93,4 0 1,-3 0 140,3 0 1,-3 5-1176,-2 0 1268,0-1 0,0-4 0,1 0 0</inkml:trace>
  <inkml:trace contextRef="#ctx0" brushRef="#br0">12811 3099 7805,'0'8'0,"0"5"-6,0-4 1,0-1 302,0 2-107,0-1 1,0 5-76,0 0 1,0 1 65,0-1 1,0 0-159,0 0 1,0 1 122,0-1 1,4 0-1043,1 0 896,0 0 0,1 1 0,2-1 0</inkml:trace>
  <inkml:trace contextRef="#ctx0" brushRef="#br0">13223 3028 7850,'-8'0'-57,"-5"0"313,12 0-190,-5 0 252,6 0 613,0 0-943,6 0 258,2 0-455,0 0 191,4 0 1,-4 0 165,6 0-217,1 6 70,-8-4 1,5 6-81,-8-3 0,6-2-162,-5 6 0,4-4 98,-4 4-170,-1-5 158,-4 8 0,0-4-184,0 6 189,-6 1 1,-2-6 197,-6 1 1,0-1-121,0 5 0,-1 0 255,1 1 0,5-1-70,-1 0 0,2-4 134,-1-1-232,3-6 1,6 5 146,0-3 42,0-4-228,0 6 1,6-9 88,3-3 1,9 2-296,1-6 0,0-1-67,-5-4 285,0 0-251,7 0 135,-6-1 0,6 1 0,-7 0 0,0 0 20,1 0 1,-6 4 161,1 1 49,-7-1-40,9-4 0,-9 0 194,7 0 1,-7 4 218,2 1 201,3-1-185,0 2-221,6 2 0,0 6-180,0 0 1,-4 1-123,-1 4 0,-4-2 18,4 7-107,-5-1 239,2 6-531,-6-1 281,6 0 1,-4 0 20,3 0-162,-4 1 144,-7-1 1,3 2-21,-7 3 1,1-4-122,-5 4 1,4-4 97,1-6 0,-1 4-137,-4-4 0,4-3 94,1-1 0,4 2-139,-4-3 96,6 1 257,-4-5 0,7-6 0,0-4 0,2-7 0,3-2 0,2-6 0,8 1 0,-1-3 0,0-1 0,-4-1 0,-1 1 0,1 4 0,4 0 431,0 7-153,-6-4-158,4 14 0,-8 0 445,5 7-227,-6 0-15,10 0 446,-12 13-443,6 3 1,-7 12 252,0 1-503,6-1-10,-4 0 1,4 1 254,-6-1-747,6 1 389,-4-7 0,6 3-210,-3-6 1,-2 0-850,6-5 230,-6-6 554,10-2 0,-10-6 312,7 0 0,-1 0 0,5 0 0</inkml:trace>
  <inkml:trace contextRef="#ctx0" brushRef="#br0">13763 3199 7835,'-8'0'-13,"2"0"1,6-2 456,0-3-234,0 4 0,0-6-33,0 1 138,0 5-229,0-12 0,5 10-191,-1-7 0,3 7-155,-2-2 196,-4 4 1,12 1-118,-12-6 127,12 4 1,-10-4-5,7 6-150,-7 0 130,9 0-70,-10 0-52,11 0 191,-12 0-14,6 0-30,-7 0 153,0 6-120,0 2 1,0 6 270,0 0-151,0-6 0,0 5-11,0-4 92,0 4-131,0-5 27,0 4-31,6-4 1,-3 5-241,6-4 232,-5 4-2,8-11 0,-9 6-264,7-4 131,-7-2 1,5 6-216,-3-3 265,-4-4-28,6 12 34,-7-12-27,0 12-27,0-11 53,0 10 0,-7-10 1,1 6-236,-4-4 23,-2-2 203,10 4 1,-10-6 50,2 0 0,-2 7 0,-3 1 0</inkml:trace>
  <inkml:trace contextRef="#ctx0" brushRef="#br0">14247 3184 7888,'-7'8'204,"6"-1"141,-6-7 63,1 6-179,5-4 0,-4 4-132,10-6 0,-2 0 127,6 0 0,2 0-406,8 0 125,-3 0 1,9 0-814,-6 0 631,6 0 0,-7 0 239,6 0 0,-1-6 0,6-2 0</inkml:trace>
  <inkml:trace contextRef="#ctx0" brushRef="#br0">14630 3042 7888,'0'15'757,"7"-1"-582,-6 0 0,6 0-60,-7 0 0,4 1 133,1-1-33,6 0-496,-3 0 263,0 0 0,5 5 164,-4 0-445,-3-6 233,7 0 0,-10-7-174,7 3 117,-7 4-4,3-5 49,-6 0 11,0 5 82,0-12-159,0 5 64,0-6 0,-6 2 48,-4 3-384,4-4 233,-7 6 0,6-7-17,-8 0 1,6-2-129,-1-3 0,3 2 91,-3-6 1,-3 4 236,4-5 0,1 1 0,-1-5 0,5 0 0,-2-1-80,6-5 80,0 4 0,0-5 571,0 7-420,0 0 0,0 5 124,0-1 1,2 7 118,2-2 1,0-1-147,5 1-86,0 0-49,6 5 0,-1 0-282,0 0 132,7 0 1,-6 2-11,4 3 1,4-4-309,0 4 355,-2-3 0,6 4 0,-5 2 0</inkml:trace>
  <inkml:trace contextRef="#ctx0" brushRef="#br0">15071 3071 7885,'-9'0'62,"-1"0"301,7 0-237,-3 0 1,6 1 223,0 4-401,0-3 208,0 4 0,1-6-190,4 0 91,-3 6-9,10-4 1,-8 6-213,5-4 75,0-2-91,-1 11 56,5-5 89,-11 6 1,9 0 17,-7 0 1,1 0-159,-5 1 66,0-7 1,-1 4 98,-4-2-486,3 2 223,-10-4 106,10 5 0,-6-10-594,3 7 760,4-7 0,-12 3 0,5-6 0</inkml:trace>
  <inkml:trace contextRef="#ctx0" brushRef="#br0">15199 2971 7919,'8'0'957,"-2"0"-663,1 7 0,-6 0-98,4 8 1,-3 4-1,-2 0 1,0 6-214,0-1 31,0 2 0,0 3 211,0-1-887,0-6 407,0-1 240,6-7-886,-4 0 285,10 1 305,-4-8-550,6 0 487,1-7 1,-3-2 373,-2-3 0,2-2 0,-2-8 0,1 1 0,-2 0 0,4 0 0,-12-1-176,12 8 194,-11-6-223,4 5 1113,0-6-313,-4 6-278,4 2 540,-6 6 710,0 0-1528,0 6 18,0 2 102,7 0-823,-6 4 441,12-10 0,-10 4-686,6-6 617,1 0 1,-1 0-47,1 0 10,-1-6 90,-1 4 0,5-10 162,-4 2 0,-1 2 150,2-1 1,-7-1 81,2-4-97,-4 6-1,-1-4 586,0 4-230,0 0-100,0-5 238,0 12-329,0-6 1,-6 7 27,-4 0 1,3 0-69,-3 0 1,5 7-73,-4 2 0,4 4-118,-4 1 1,5 2-230,0 3 105,-4-3 75,6 4 1,-4-6-305,6 0 140,0 7 11,0-5-883,0-2 515,6-1 577,2-5 0,6 6 0,1 0 0</inkml:trace>
  <inkml:trace contextRef="#ctx0" brushRef="#br0">15768 3227 7841,'14'8'215,"-6"5"50,5-12 0,-12 7 37,4-3-750,-3-4 290,-2 6 158,0-7 0,0 0 0,0 0 0</inkml:trace>
  <inkml:trace contextRef="#ctx0" brushRef="#br0">14389 7634 7830,'-14'8'-502,"-7"5"502,5-12 0,-6 12-86,3-4 73,3-2 0,-4 5 473,-1-4-249,-1 7 1,-6-3-114,-1-2 1,1-4-48,-1-6 1,-1 0 86,-3 0-261,-3 0 77,0-13 0,-1 2 7,4-12 84,3-1 1,-9-11 32,5-3-222,1-3 171,11-2 0,-5-1-146,4-3-43,-4-10 1,5-1 133,3-4 1,4 2 4,6-2 1,3 2 35,6-6-174,6 6 153,8-3 1,15 12 197,8 4 1,11 3-489,9-5 0,8 12 461,6 4-1538,0 9 1408,0 10 156,6 6-118,2 2 1,-37 7 0,0 1-28,-2 2 0,0 2-48,3-3 1,-2 3 35,32 27 1,-32-20-1,2 0-139,-3 5 0,0 1 0,-2 0 0,0-1 118,33 20 1,-12 1-284,-12-6 142,-9 7 53,-3-4 0,-15 7 68,-6-1 13,-6 1-3,-8 6 1,-6-2 11,-4 10 1,-10-3-59,-9 8-81,-5-10 114,-3 3 1,-4-4-55,3 5 1,-1-7 0,1-6 1,5-7-672,9-7 287,-3-7 685,11-1-236,-4-14 0,12 0 0,2-7 0</inkml:trace>
  <inkml:trace contextRef="#ctx0" brushRef="#br0">15114 7378 7842,'8'8'-378,"4"-1"1,-8-7 61,5 0 481,-6 0-162,4 0-152,-7 0 149,0 0 0,6 0 0,2 0 0</inkml:trace>
  <inkml:trace contextRef="#ctx0" brushRef="#br0">6484 6184 7876,'-14'6'-15,"-1"-4"0,6 4 398,-1-6 29,7 0-83,-3 0-151,6 0 14,0 0 0,6 0-41,4 0-81,2 0 0,4 0-61,3 0 0,-2 0 47,7 0 1,-7 0-168,2 0 0,2-1 68,-2-4 1,5 2-452,-5-7 1,4 7 249,-4-1 1,0 0-515,-5 0 758,7 2 0,-5-11 0,4 5 0</inkml:trace>
  <inkml:trace contextRef="#ctx0" brushRef="#br0">6910 6014 7895,'8'0'-248,"-2"0"415,1 0 129,-6 0 0,6 0-178,-7 6 149,6 2-1,-4 6-245,4 0 10,0 0 0,-4 1-43,3-1 164,2 0 0,1-6-296,0 5 118,5-12 0,-5 10 20,6-6 0,-5 0-102,1-5 0,-1 0 44,6 0 1,-3-7-117,-2-2 0,1-4 96,-6-1 0,4 0-64,-4 0 0,4-1 65,-4 1 18,0 0 59,-5-7 0,0 6-11,0-4-21,0 3 0,-7 2 244,-2-1-187,-4 8 1,-1-4 169,0 6 1,0 2 53,-1 7 1,3 6 47,2 9 1,-2 3-94,2 6 1,2 5-34,-1 1 0,6 4-135,-2-5 1,3 5 108,2-5 1,0-2-654,0-7 372,7 3 0,1-16 2,6 3-610,6-9 495,-4 1 1,6-6-755,-3 0 658,3-6 0,2-3-287,0-10 638,-7-4 0,4-5 0,-7 0 0</inkml:trace>
  <inkml:trace contextRef="#ctx0" brushRef="#br0">7294 6014 7895,'10'0'-108,"-1"0"0,-6 0 324,10 0-236,-12 6 378,6-5-153,-1 6 0,-3-7-1,7 0 1,-6 0-95,6 0-168,-7 6 1,8-3 47,-6 7 1,1-6-11,-1 6 0,-2-5 155,7 4-229,-7 1 1,3 4 22,-6 0 1,0 0 74,0 0 0,0 1-104,0-1 1,-1 0 68,-4 0 0,2 1-348,-7-1 0,5-2 42,-4-2 0,4-2-504,-4-3 841,6-4 0,-10-1 0,5-8 0</inkml:trace>
  <inkml:trace contextRef="#ctx0" brushRef="#br0">7408 5942 7895,'14'0'-506,"-6"0"1,0 2 1100,-3 3 1,-4 3-28,4 6-260,-3 0-133,4 7 1,-5 1 175,4 6-276,-3 7 16,-2-5 1,1 0-398,4-6 264,-3-1 1,9 4-539,-7-3 1,8-5 330,-3-10 0,-1 2 249,1-6 0,7 0 0,6-5 0</inkml:trace>
  <inkml:trace contextRef="#ctx0" brushRef="#br0">7721 6127 7895,'-8'0'-312,"-5"0"0,10 0 1005,-7 0-164,7 7-76,-3-6-129,6 12-362,0-5 213,0 6 1,0 0-98,0 0 0,0 1-222,0-1 1,0 0-788,0 0 680,0 0 1,5 1-394,-1-1 644,8-6 0,-11 4 0,5-4 0</inkml:trace>
  <inkml:trace contextRef="#ctx0" brushRef="#br0">7891 6085 7407,'0'8'-72,"0"-2"260,0-6 304,0 0-260,0 6-230,0-4 107,7 4-106,-6-6 130,6 6-34,-1-4 1,-3 4-168,6-6 22,1 0 0,4 0-136,-6 0 102,5 0 1,-4 0-18,10 0 1,-3 0-222,3 0 0,-3 0 58,-2 0-461,0 0 721,0 0 0,1 0 0,-1 0 0</inkml:trace>
  <inkml:trace contextRef="#ctx0" brushRef="#br0">8033 6056 7882,'0'8'16,"0"-2"255,0 1 79,0 1 107,0 0-134,0 4-442,0-4 130,0 6 1,0 0 194,0 1-993,0-1 596,0 0 1,5 0 190,0 1 0,6 5 0,-3 2 0</inkml:trace>
  <inkml:trace contextRef="#ctx0" brushRef="#br0">8332 6014 7882,'-14'0'0,"4"4"0,1 1 344,-1 0-21,2-5-236,2 0-53,6 0 461,0 0-395,6 0 0,2 0-78,7 0 2,-8 0 0,6 1 170,-3 4-278,2-3 96,2 10 1,-1-9 66,-3 7 0,1-5-121,-7 4 93,7 1 1,-4 4-46,2 0 0,-2-4 52,-7-1-230,0 0 209,0-1 0,0 5-207,0-3 74,0 2 1,-5 2-124,0 1 1,-6-6-92,2 1-74,-4-1-44,-1 5-284,-1-6 464,1-2 0,6-13-97,4-8 1,2 1 262,2-5 1,0-3 81,0-2 0,5-1-33,0 1 33,6-2 0,-8 3 84,6-5 1,-4 6 71,4 3 1,-5 3 233,0 2-237,4 0-56,0 6 0,2 1 580,-1 7-342,-6 0-28,10 7-81,-12 1-134,6 12 0,-2 1 4,-1 2 1,6 3-137,-6-7 0,3 4 167,-2-4-513,-4 0 157,5-5-53,1 1 167,-6-1 1,7-6-100,-3-3-22,-3-4-77,10-1 253,-10 0 44,4 0-41,0-6 1,-2 3-64,5-7 278,1 1-101,-3-6 0,4 6 57,-6 0 148,6 5 1,-3-7-169,6 7 0,-4-1-25,-1 5 0,-4 1 12,5 4-182,-7 3 153,3 6 1,-4 0-181,2 1-53,-2-1 162,4 0 1,-6 0-19,0 1 0,0-1 79,0 0 0,0 0 103,0 0 0,0-4-153,0-1 228,0-5-177,0 8-38,0-10 88,0 4 19,0-6-616,7 0 257,-6-6 0,12-2 247,-12-13 0,12 6 0,-5-6 0</inkml:trace>
  <inkml:trace contextRef="#ctx0" brushRef="#br0">8815 6099 7869,'8'6'-440,"-1"-4"0,-7 6 314,0-4 931,0-2-109,0 4-287,6-6-534,2 0 1,6 0-481,0 0 348,-6 0 171,5 0 1,-5 0 85,6 0 0,6 0 0,3 0 0</inkml:trace>
  <inkml:trace contextRef="#ctx0" brushRef="#br0">9171 5971 8184,'8'0'393,"-2"0"-379,0 0-64,-4 0 172,11 0-109,-5 0 0,1 0-132,0 0 1,-5 1 177,0 4-289,4-3 103,-6 10 0,4-8-110,-6 5 147,0 1 1,0 8 39,0 1 1,0 2-10,0-2 1,-6 1 49,-4 4 1,2-2-25,-1-3 0,4-5 117,-4 1 1,6-1-116,-2-5 81,3-2 1,4-3-43,3-8 0,-2-4 7,6-6 0,5-5-96,5 0 0,0-7 86,-4 3-55,5-4 0,-4 3-9,3 0 1,-3 2 42,-2-1 0,0 1-29,0 3 65,1 3 1,-1-3 6,0 9 1,-5 2 182,1 4 12,-1 2-170,6-4 1,-6 12 99,1 4 0,-2-2-147,1 1 0,2 0-5,-6 6 1,4 4-1,-4 0 1,0 0-18,-5-5 0,0 0 78,0 0-358,0 0 173,0-6 1,0 5-393,0-4 283,-7 4 26,6 1 1,-10-4-311,6-1 517,-6-6 0,9 4 0,-10-7 0,4 0 0</inkml:trace>
  <inkml:trace contextRef="#ctx0" brushRef="#br0">9541 5942 7813,'0'-7'-1534,"0"-6"1278,0 11 1196,0-4-171,0 6-469,0 0 0,1 6-273,4 4 0,-2 7 23,6 2 0,-4 5-143,5-5 1,-2 4-729,1-4 444,4 0 377,-5-4 0,6 5 0,0 2 0</inkml:trace>
  <inkml:trace contextRef="#ctx0" brushRef="#br0">9711 6056 7813,'8'0'-1538,"5"0"1281,-12 0 1326,6 0-644,-7 0 1,1 0 261,4 0-817,-4 0 178,6 0-103,-7 0-191,6 0 1,-3 0-116,7 0 251,-7 0 0,5 0-407,-3 0 385,-4 0 1,10 2 14,-6 3 1,0-2-37,-5 6 174,0 1 1,0-1 92,0 1 1,0-1-126,0 5 386,0 0-219,6 1 1,-4-6 254,2 1-366,-2-1 0,-2 1-8,0-1 17,0-6 1,5 5 64,-1-3-215,1-4 39,-5 6 155,0-7-762,0 0 128,-6 0 536,4 0 0,-10 6 0,4 2 0</inkml:trace>
  <inkml:trace contextRef="#ctx0" brushRef="#br0">10052 5999 7813,'0'8'-269,"0"-1"1,2-3 322,3 1 0,-2 1 333,6-1 0,1-3-25,4 2-321,0 4-17,0-6 0,2 4-897,3-6 574,-3 0 1,5 0 298,-7 0 0,6 0 0,2 0 0</inkml:trace>
  <inkml:trace contextRef="#ctx0" brushRef="#br0">10209 5928 7813,'-14'8'63,"6"-2"137,-5 1 1,7 1 137,-4 6-157,4 0-25,6 0 0,0 1-158,0-1 105,0 0-26,0 7 0,1-6-974,4 4 439,3-3 293,6 5 165,1-6 0,-1 6 0,0-7 0</inkml:trace>
  <inkml:trace contextRef="#ctx0" brushRef="#br0">10479 5914 7813,'8'-6'-12,"4"4"138,-4-4 0,2 6 63,-1 0 1,-4 0-28,5 0 1,-6 0 0,6 0 0,-2 1-68,1 4-151,4-3 241,-12 10-189,12-10 43,-11 11 1,9-10 250,-7 6-585,7 1 239,-9 4 1,4 0-60,-6 0 1,0 1-66,0-1 1,-4 0 76,-1 0 1,-6 5-93,1 0 1,2 0-270,-1-5 300,-1 0 1,1-6-443,-1-3 373,7 3 1,-3-8 232,6 0 0,0-6 0,0-9 0</inkml:trace>
  <inkml:trace contextRef="#ctx0" brushRef="#br0">10621 5928 7807,'0'-14'0,"5"0"-183,0 0 169,-1 6 1,-4-5 492,0 11 37,7-4-213,-6 6 1,6 8-60,-7 6 0,1 2-138,4 8 1,-4-1-125,4 6 0,-2-1 228,2 1-931,-3-7 575,4 5 1,-1-11-866,-1 2 692,7-2 1,-4-6-524,2-1 306,4-6 536,-5 4 0,6-14 0,-6-1 0,3-3 0,-6-3 0,6 9 0,-10-13 0,6 10 0,-7-7 328,6 8-13,-4 0 418,4 7-283,0 0-310,-4 0 1,6 0 117,-4 0-161,-2 0 1,9 2-75,-6 3 188,6-4-782,-3 5 378,6-6 1,-5-1-22,1-4-249,-1 4 258,-1-12 0,3 10 101,-6-7 39,6 7-101,-9-10 710,4 6-219,-6-1 321,0-5-257,0 11-280,-6-4 0,3 8 44,-7 2 1,7 6 147,-2 9-356,-3-3 93,7 4 0,-6 1-353,7 2 164,0-2 96,0-1-797,0-5 565,7 5 0,1-4 287,6 3 0,6-10 0,3-2 0</inkml:trace>
  <inkml:trace contextRef="#ctx0" brushRef="#br0">11474 5942 7771,'-9'0'-816,"-1"0"0,5 0 1099,-4 0 1432,6 0-1002,-3-6-375,6 5-140,0-6 0,1 7 9,4 0 1,3 5-99,6 0 0,5 4-142,0-4 0,6 1 295,-1-1-1403,-4-3 626,7 4 515,-11 0 0,11 2 0,-5 6 0</inkml:trace>
  <inkml:trace contextRef="#ctx0" brushRef="#br0">11588 6085 7771,'0'14'0,"0"0"223,0 0 546,0 0-557,0 1-9,0-1 1,6-1-130,4-4-24,2-3 0,4-1 281,3 0-1537,3 0 637,0-5 569,5 0 0,-5 0 0,7 0 0</inkml:trace>
  <inkml:trace contextRef="#ctx0" brushRef="#br0">12128 5815 7755,'14'-7'-498,"-4"1"-64,-1-4 1,-4 3 187,5 2 1714,-7 3-358,9-4-417,-4 6-363,6 0-165,1 0 0,-6 0-153,1 0 1,-1 1 236,5 4-767,-6-3 313,5 10 179,-5-4 1,0 7-31,-4-1 0,-2 0-68,-2 0 211,0 7-28,0-6 1,-6 11 260,-4-7-143,-2 6 1,2-8 402,1 7 0,-1-2-89,-4 2-127,0-4 1,6-1 660,3 0-473,3 0-182,2-5 66,0-6-253,0-1-42,7-7 156,1-7 1,11-1-1229,0-6 534,0-6-4,1 4 1,-3-11 528,7 3 0,0-2 0,4-3 0</inkml:trace>
  <inkml:trace contextRef="#ctx0" brushRef="#br0">12583 5942 7755,'0'15'-815,"0"-1"1,0 0 438,0 0 421,0-6-45,0 5 0,-6-5 0,-2 6 0</inkml:trace>
  <inkml:trace contextRef="#ctx0" brushRef="#br0">12711 8956 9223,'-14'0'4,"-7"0"-159,-2 0 0,-6 0-158,-4 0 210,-3-12 15,-7 2 1,-6-17-114,-3 4-1636,-3-10 1803,-2-4 0,1-7 6,4-3 0,3-4-49,7-6 187,12 0-139,3 0 0,19 1 143,3-1 0,16 6-104,8 4 1,14 7 69,10 2-92,0 7 11,12-4 1,-4 13-77,5 3-580,8 3 657,-6 2-701,5 6 697,-6 2 1,-5 12 44,0 4 1,-11 8 607,2 6 1,-16 9-538,-3 5 0,-9 10 170,-5 4 1,-4 9 113,-6 6-1241,0-4 979,-6 6-400,-8-10 210,-8 10 0,-2-9 139,0 7-684,1-14 712,0-4 1,3-9-362,6-7 0,1-5 635,4-4-385,-4-13 0,18 8 0,-4-11 0</inkml:trace>
  <inkml:trace contextRef="#ctx0" brushRef="#br0">13038 8729 7880,'0'8'-217,"0"-2"217,6-6-659,-4 0 212,11 6 447,-12-4 0,12 11 0,-5-5 0</inkml:trace>
  <inkml:trace contextRef="#ctx0" brushRef="#br0">11019 7990 7768,'2'8'-31,"3"-4"580,-4-2-152,5-2 77,1 0-266,-6 0-1,18 6-314,-9-4 142,10 4 1,1-6-10,3 0 1,2 0-177,3 0 1,-2 0 221,-4 0-952,4 0 619,-5 0 0,0 0-814,-3 0 1075,-3 0 0,-2 0 0,1 0 0</inkml:trace>
  <inkml:trace contextRef="#ctx0" brushRef="#br0">11275 7847 7921,'-1'13'-44,"-4"-3"77,3 2 0,-4-9 94,6 7 50,0-1 1,0 6 64,0-1 1,0 2-14,0 3 0,0-2 99,0 7-688,0-1 313,6 6 1,-3-6-1112,7 1 598,-7-7 307,10 4 253,-5-7 0,6 0 0,0 1 0</inkml:trace>
  <inkml:trace contextRef="#ctx0" brushRef="#br0">11616 7890 7314,'0'8'270,"0"-2"561,0-6-357,-6 0-494,4 0 58,-4 0-9,6 0-269,0 0 221,6 0 0,-2 0-112,5 0 108,-6 0 0,10 0 171,-4 0-127,4 0 25,-5 0 0,5 5 21,-4 0 1,4 6 9,1-2 0,-5 4 23,1 1-43,-7 0-19,3 1 0,-6-1-143,0 0 180,0 0-126,0 0 1,-1 1-148,-4-1 0,2 0 137,-7 0-522,1 1 376,1-1 0,-3-5-129,6 1-191,-6-7 302,3 3 1,-1-6-229,-1 0 453,7 0 0,-10-12 0,6-4 0</inkml:trace>
  <inkml:trace contextRef="#ctx0" brushRef="#br0">11759 7776 7837,'0'8'0,"0"5"98,0-4 0,4 6 157,1 4 1,0-2-17,-5 7 0,4 4 13,1 5 1,5 2-297,-6-2 61,7-3 44,-3-1 1,2-4-922,-1-6 453,1 0 155,4-5 0,-4-1 252,-1-4 0,7-3 0,6-6 0</inkml:trace>
  <inkml:trace contextRef="#ctx0" brushRef="#br0">11986 7947 8060,'0'8'1022,"0"-2"-627,0 1-79,0 0-339,0 8 77,0-1 0,5 0 288,-1 0-421,8 0 120,-11 1 0,7-6-148,-3 1 157,-4-1-174,6 5 1,-7-4-88,0-1 119,0 1 99,0-2-282,0-2 160,0 0 0,-2-4 1,-3 3-975,4 3 455,-12-7 634,12 5 0,-18-6 0,3 0 0</inkml:trace>
  <inkml:trace contextRef="#ctx0" brushRef="#br0">11958 7961 7837,'7'0'1045,"0"0"-914,-1 0 79,2 0 0,0 0-705,5 0 410,-6 0 0,8-1-151,-1-4 0,0 3-758,0-2 994,1 2 0,5-4 0,2-2 0</inkml:trace>
  <inkml:trace contextRef="#ctx0" brushRef="#br0">12555 7819 7424,'8'0'-135,"-2"0"460,0 0-183,2 0-199,6 0 58,1 0 1,-1 0 119,0 0-530,0 6 268,0-4 1,1 4-145,-1-6-309,0 0 277,0 0 317,1 7 0,-8-6 0,0 5 0</inkml:trace>
  <inkml:trace contextRef="#ctx0" brushRef="#br0">12626 7919 7896,'-8'7'0,"-3"1"76,6-3 140,0-3 1,-1 4-138,4 0 41,-4-4 1,6 6 41,0-3 1,2-4-95,2 4 0,4-4-23,7-1 1,-1 5-277,0 0 1,7 0-678,2-5 498,-2 0 224,6 0 186,-5 0 0,6 0 0,1 0 0</inkml:trace>
  <inkml:trace contextRef="#ctx0" brushRef="#br0">13123 7748 7879,'-6'8'-379,"5"4"543,-6-4 0,6 2 319,-4-1 1,3 1-74,-2 4-446,2 7 164,2-6 0,0 6 127,0-7-911,6 0 485,-4 1 0,6-1-896,-3 0 535,-4 0 99,12-6 433,-5-2 0,6-6 0,0 0 0</inkml:trace>
  <inkml:trace contextRef="#ctx0" brushRef="#br0">13266 7762 7858,'0'-14'-830,"0"0"726,0 0 0,0 4 974,0 1-241,0 5-93,0-2-76,0 6-141,6 0-493,-5 6 157,12 2 0,-10 7 2,7-1 0,-2-5-174,1 1 0,4-6-43,-4 6 52,4-7 243,1 3 1,0-6-594,1 0 252,-1 0 47,-6 0-17,4-6 75,-4-2 0,2-1 102,-1-1 1,-4 1 135,4-5 0,-5-1-212,0 1 617,-2 6-344,-2-4 1,0 8 236,0-5-210,-6 6-25,-2-4 0,-2 7 252,1 0-168,-1 0 118,2 0-315,-4 7 80,10 1 0,-9 6 149,6 0-346,1 7 77,4-6 0,0 12-38,0-3 1,0-2-245,0 2 1,1-5 73,4 4-706,3-5 606,0 2 1,4-5 332,-2-1 0,9 0 0,3 0 0</inkml:trace>
  <inkml:trace contextRef="#ctx0" brushRef="#br0">13152 9226 7883,'-14'0'-851,"-1"0"1370,1 0-44,6 0 194,2 0-269,6 0 164,0 0-504,6 0 1,7 0-86,6 0 0,5 0 86,-5 0 0,6 0-58,-1 0 1,1 0 181,-2 0-1075,4-6 588,-11 5 0,9-6-1013,-6 7 1315,0 0 0,2-6 0,1-2 0</inkml:trace>
  <inkml:trace contextRef="#ctx0" brushRef="#br0">13493 9027 7480,'-8'0'27,"2"7"236,0-6 151,4 6-105,-4-7-126,6 6-327,0-4 105,6 4 0,-3-1 88,7-1 0,1 1-11,8-5 1,-4 5 68,4 0 1,-3 1-42,-2-1 0,1-4 14,-1 4 0,0 1-13,0-1 1,-4 6 74,-1-1-30,-6 2-194,4 9 65,-7-6 0,0 6 4,0-7 1,-2 0-132,-3 1 0,-3 4-520,-6 0 337,0 0 179,0-5 0,4-5-392,1 1 245,-1-7-19,2 3 314,-4-6 0,4 0 0,-6 0 0</inkml:trace>
  <inkml:trace contextRef="#ctx0" brushRef="#br0">13649 8971 7879,'0'9'859,"0"1"-212,7-1-297,-6 5-122,6 7 1,-6-4-268,4 7 73,-3-7-5,10 10 1,-9-5 14,7 7 0,-1-6 210,6 1-1339,-8-7 808,6 4 1,0-7-85,6 0 361,0-6 0,-5 5 0,0-5 0</inkml:trace>
  <inkml:trace contextRef="#ctx0" brushRef="#br0">13962 9027 7879,'0'15'0,"-4"0"434,-1 4 0,0-3-220,5 5-5,-6-1-38,4 2 1,-4 7 168,6-1-302,0-6 33,0-1 0,0-2 96,0 0 0,1-5-111,4-5 1,-2-5 35,7 0-261,-1-2 1,4-4-548,-4-2 437,4-4 23,-5-6 98,0-1-89,-2 1 254,-6 0 1,0 4-52,0 1 34,0-1 1,-6 1 108,-4 0 0,2 5-93,-1 0 1,-1 2 37,-4 2 0,5 2-346,-1 2 144,1-2-520,1 4 678,2 1 0,-1 0 0,-1 8 0</inkml:trace>
  <inkml:trace contextRef="#ctx0" brushRef="#br0">14332 9013 7844,'-6'8'-1693,"4"-2"1537,-11-6 809,12 7-621,-6-6 61,7 12 1,2-11-604,3 2 245,3-2 148,6-2 1,0 0 64,0 0 0,1 0 58,-1 0-6,6 0 0,-4-6 0,5-2 0</inkml:trace>
  <inkml:trace contextRef="#ctx0" brushRef="#br0">14389 9141 7844,'-22'6'0,"1"2"-1055,7 7 395,6-8 660,2 0-163,6-7 295,6 0 1,2 0-194,6 0 0,0 0 35,1 0 0,4 0-130,-1 0 0,6 0 162,-5 0-6,6 0 0,-9 0 0,11 0 0,-5 0 0</inkml:trace>
  <inkml:trace contextRef="#ctx0" brushRef="#br0">14929 8956 6129,'0'-8'-331,"6"2"453,2 6-112,0 0 1,5 0 84,-4 0-66,-2 0-13,5 0 1,-9 0-237,7 0 232,-1 6 0,-1 2-58,-1 7 51,-7-1 1,0 0 0,0 0-45,0 0 38,0 1 0,0 5-7,0 4 1,-7-4 7,-2-1 0,1-1 0,-2 1 0,6-4 0,-6 4 0,7-7 140,-2-3 0,4-4 196,1 4 193,0-6-357,0 4-258,6-7 162,2 0 0,1-2 66,1-3-861,-1 4 513,6-12 1,-1 5-33,0-6 25,0 0 219,7 0-6,-5-1 0,4 1 0,-6 0 0</inkml:trace>
  <inkml:trace contextRef="#ctx0" brushRef="#br0">15313 9056 7825,'13'9'-851,"-4"1"1,-1-7 958,-3 2-45,-4-4-144,6-1-202,-1 0 283,2 0 0,6 7 0,0 1 0</inkml:trace>
  <inkml:trace contextRef="#ctx0" brushRef="#br0">7493 12638 7879,'-14'0'0,"4"0"432,1 0-258,0 0 0,-1 0 347,1 0-27,5 0-142,-2 0-227,6 0 1,6 0 45,4 0 0,4 0-88,5 0 1,-2 2 292,7 3-475,-6 3 138,8 0 1,-10 4-208,3-2 116,-3-4-25,-2 7 0,0-6 98,1 8 1,-8-1 74,-2 0-211,3 7 54,-6-6 1,2 11 123,-8-7-428,2 0 225,-11 1 1,1-2 46,-7 5-522,0-5 394,5 2 0,-1-10-625,1-1 360,0 1 242,0-3 0,4 0-375,1-7 342,6 0 0,-4-8 277,7-6 0,-6-7 0,-2-7 0</inkml:trace>
  <inkml:trace contextRef="#ctx0" brushRef="#br0">7635 12567 7879,'8'-8'0,"-1"1"0,-7 2-240,6 3 180,-5-4 1,7 6 125,-3 0 768,-3 0-466,4 6 0,0 4 213,4 9-483,-4 3-43,7 12 0,-5 3-164,6 5 152,-6 1 103,4 0 1,-4-7-603,7-3 244,-1-3 84,0-1 1,0-7-373,0-3 306,1-3-768,-1-9 559,0 0 1,-1-14-152,-4-2 224,4-4 330,-12-7 0,6 2 0,-7-5 0,0 5 0,0-2 0,0 6 431,0-1-251,0 1-84,0 0 857,0 6-609,0-5 0,0 10 273,0-6-240,0 6 0,1-5 272,4 3-544,-3 3 0,10-4-330,-2 6 198,-4 0-76,7 0 1,-7 2-146,3 2 0,3 0 160,-8 5-200,7-6 152,-9 10 0,6-5 35,-3 6 0,-4 0 37,4 0 1,-4 1 22,-1-1 1,0 0 116,0 0 1,-4 5 301,-1 0-182,0 0 199,-1-5-51,4 1-80,-4-1-384,6 0 189,0-6 0,2-2 94,2-6-524,4 0 256,6-6 1,2 3-5,3-7 1,-3 1-150,3-5 1,-2-5-810,2 0 474,-3 0 244,5 5 349,-7-1 0,0-5 0,0-2 0</inkml:trace>
  <inkml:trace contextRef="#ctx0" brushRef="#br0">8176 12269 7879,'-15'8'-102,"8"4"1352,0-4-517,1 0-206,4 5-480,-4-5 30,6 12 0,0-2 245,0 5-1459,0-5 813,0 8 1,0-5 323,0 3 0,6 3 0,2-5 0</inkml:trace>
  <inkml:trace contextRef="#ctx0" brushRef="#br0">8417 12596 7830,'-9'4'0,"-1"1"0,2 2 995,-1-3-393,3-2-298,-1 4 0,6-4 318,-4 2-360,3-2-52,2 4-197,7-6 45,1 0 1,6 0-34,0 0 0,0 0-247,1 0 0,4 0-169,-1 0 1,3-1-1181,-2-4 1571,-3 3 0,4-10 0,-5 4 0</inkml:trace>
  <inkml:trace contextRef="#ctx0" brushRef="#br0">8517 12667 7830,'-14'14'0,"-1"0"439,1 0 0,6 1-229,2-7 351,6 4 43,0-4-176,0 0-208,0 5-63,6-12 0,2 6 158,6-7-507,1 0 179,-1 0 0,5 0 211,0 0-1360,0 0 844,1 0 0,-2-5 318,5 0 0,1-12 0,4 1 0</inkml:trace>
  <inkml:trace contextRef="#ctx0" brushRef="#br0">9043 12596 7816,'0'8'376,"-6"-2"138,-2-6 1,0 2 2,3 2-447,3-2 43,2 4 0,2-6-72,3 0 31,3 0 0,6 0-754,0 0 540,0 0 0,5 0 28,0 0-1097,0 0 1211,2 0 0,-5 0 0,4 0 0</inkml:trace>
  <inkml:trace contextRef="#ctx0" brushRef="#br0">9441 12425 7816,'-14'0'0,"0"0"0,4 0 0,1 0 633,5 0 25,-2 0-214,6 0-344,0 0 0,6 0 212,4 0-455,-4 0 142,7 0 0,-5 5-109,6 0 1,0-1 237,0 3-38,1-6 0,-1 10-133,0-6-19,-6 6 124,-2-9 1,-1 10-67,0-2 1,0 2 8,-5 3 0,0-1-569,0 0 285,0 0 165,0 1 0,-5-1-981,0 0 550,-6 0 545,9-6 0,-10 5 0,4-5 0</inkml:trace>
  <inkml:trace contextRef="#ctx0" brushRef="#br0">9569 12240 7755,'0'15'1196,"0"-1"-717,0 0 0,0 2-189,0 3 1,2-2-130,2 7 0,-1-2-557,7 2 216,-7 2 160,10-3-1041,-5-1 738,0-2 0,4-6-37,-2 1 1,-2-7-795,1-4 662,1-2 213,4-2 279,-6-6 0,3-2 0,-7-7 0,1 1 0,1 0 212,-4 0 1,9 0-144,-6-1 963,0 7-667,1-4 1,-3 6-70,7-4 0,-6 2 12,6 3 1,-5 4-108,4-4 1,-4 2-230,4-2 402,1 4-1027,4-6 470,-6 7 0,3 7-368,-6 2 344,6-3 12,-10 13 17,6-9 54,-7 10 1,0-5-7,0-1 604,0 6-337,0-4 1,0 9 45,0-6 479,0 7-180,0-11 47,0 6-232,0-7 139,0 0-415,0-6-173,0-1 1,6-15-319,3-7 1,4 0 34,1-9 0,-4 0 435,-1-4 0,7-1 0,6 1 0</inkml:trace>
  <inkml:trace contextRef="#ctx0" brushRef="#br0">8119 13861 7870,'0'-14'5,"0"6"51,0 2 0,0 4 474,0-3-292,6 4 0,2-6 83,6 7-334,0 0 200,7 7 0,-5-4-176,3 6 36,3 1 23,-6 4 1,4 0-73,-6 0 13,1 1-58,-1 5 0,-2-4 39,-2 3 1,-4-2-14,-6 2 1,0-1-122,0 5 0,0-5 58,0 1-473,-6 3 353,4-6 1,-10 4-625,2-6 417,4-6-47,-7 5 458,5-12 0,-6 6 0,0-7 0</inkml:trace>
  <inkml:trace contextRef="#ctx0" brushRef="#br0">8360 13761 7870,'2'10'0,"3"-1"173,-4 1-13,6 4 1,-6 2 47,4 3 0,-2-2 0,7 7 0,-6-2-207,6 2 53,-7 3 40,10-12 0,-10 11-365,6-7 141,1-7 135,-2 1-645,4-11 312,-10 4 178,11-6 14,-6 0-134,1 0 13,-1-6 234,-1-2-62,-4-7 1,4 6 362,-6-1-147,6 7 192,-4-9 186,4 4-322,0-6 97,-4 6-195,11-5 0,-10 10 66,6-7-248,-6 7 70,4-3 151,-1 6-204,2 0-113,6 0-15,-6 0 172,5 6 1,-12 2-111,4 6 98,-3-6 36,-2 11 243,0-9-127,0 10 1,0-6-116,0 1 385,0-1-52,0-6-164,0 4-112,0-4 84,0 0-128,0-2-38,0-6 103,0-6 1,1 1-454,4-9 219,-3 3 1,9-9-851,-7 5 691,7-5 1,-4 2-177,2-5 498,4 5 0,-5-8 0,6 3 0</inkml:trace>
  <inkml:trace contextRef="#ctx0" brushRef="#br0">8531 13449 7855,'0'-8'-747,"0"2"1535,0 6 988,0 0-1431,0 6-656,0 2 256,0 6 0,0 2-657,0 3 429,0-4 198,6 12 0,-4-6-1014,3 3 1099,-4 2 0,6-3 0,1 5 0</inkml:trace>
  <inkml:trace contextRef="#ctx0" brushRef="#br0">8915 13634 8844,'14'0'224,"0"0"0,1 0-103,-1 0 51,-6 0-44,4 0 1,-4 0-73,6 0-166,-6 0 179,5 0 0,-10 4-102,7 1 1,-7 1 173,2-1-286,-4-3 95,-1 10 1,0-9 152,0 7-721,0-1 427,-6-1 1,-2 5-468,-6-4 435,-1 4 0,3 3-797,2 3 1020,-2-3 0,-2 4 0,-9-6 0</inkml:trace>
  <inkml:trace contextRef="#ctx0" brushRef="#br0">9086 13875 7769,'0'8'0,"0"0"-127,0-3 165,0-4 51,0 12-116,-7-11 333,6 4-1,-6-6-358,7 0 296,0 0 0,2-6-202,3-4 0,1-3-136,3-1 0,4-2-543,-3-3 324,2 4 136,9-6 1,-5 2-105,3 0 0,-4-1 282,0 1 0,5 3 0,2-5 0</inkml:trace>
  <inkml:trace contextRef="#ctx0" brushRef="#br0">9469 13577 7769,'8'14'0,"-1"2"-34,-7 3 1,4-4 13,1 4 0,0 2 230,-5-2 0,5 0-56,-1-5 1,3-1-251,-3-4 50,-2 4 0,11-12-112,-12 6 96,12-7 1,-10-7 186,6-2-245,-5-10 164,8 3 1,-9-11-32,7 4 1,-7-4-124,2-2 1,-4 1 83,-1-1 1,0 3-22,0 2 0,0 3 737,0 7-329,0-6-138,-6 10 368,-2-9-351,-6 18 0,0-4 17,0 10 1,-1 4-99,1 10 0,0 3-10,0 7 0,1 4-78,4 0 0,2 0-316,7-4-558,0-7 406,0 5 397,0-12 0,7 6 0,0-7 0</inkml:trace>
  <inkml:trace contextRef="#ctx0" brushRef="#br0">9868 13562 7769,'0'10'555,"0"-1"-823,0 1 268,0 4 0,-7 0 0,-1 1 0</inkml:trace>
  <inkml:trace contextRef="#ctx0" brushRef="#br0">11659 12610 7878,'8'-6'-489,"5"4"337,-12-4 166,12-1-90,-12 6 52,12-5 0,-10 1 79,7 0 0,-6 0 40,6 5 25,-7 0-36,3 0 40,1 0 14,-6 0-55,6 0 1,-7 0-16,0 0-171,6 0 127,-5 0-234,6 0 220,-7 0-145,0 0 109,6 0 12,-4 0-28,4 0 0,-6 0-54,0 0 0,6 0 0,2 0 0</inkml:trace>
  <inkml:trace contextRef="#ctx0" brushRef="#br0">13507 11131 7830,'0'-7'638,"0"-6"-665,0 11 21,0-4 160,0 6 1,7 2 245,2 2 1,5 0-251,5 5 0,-3 0-221,3 6 1,2-6-87,-2 1-43,-1-1 258,-3 5-237,-1-6 93,0 5 1,-1-5 58,-4 6 0,-2 0-28,-7 0 1,0 1-112,0-1-43,0 0 82,-7 0 0,-2 5-91,-10 0 0,3 0-540,-3-5 758,3 1 0,2-1 0,0 0 0</inkml:trace>
  <inkml:trace contextRef="#ctx0" brushRef="#br0">13763 11089 7847,'0'9'273,"0"1"1,0-1-220,0 5 1,0 1 237,0-1 1,0 6 87,0 4 1,2 1-455,3-1 98,-4 3 1,12-7 218,-4 4-1367,-2 3 612,5-11 308,-4 4 204,6-12 0,1 5 0,-1-5 0</inkml:trace>
  <inkml:trace contextRef="#ctx0" brushRef="#br0">13976 11274 8965,'0'8'-274,"7"4"149,1-4 1,1 6 218,1 0-130,-7-6 72,9 5 133,-10-5 8,4 6-220,-6 0 297,7 1-201,-6-1-15,6 0-456,-7-6 276,-7 5 1,4-10 77,-6 6-877,5-6 293,-8 4 648,4-7 0,-6 0 0,-1 0 0</inkml:trace>
  <inkml:trace contextRef="#ctx0" brushRef="#br0">13991 11316 7822,'8'-6'455,"4"4"-299,-10-10 1,6 10 208,-4-3-162,4-2-47,0 5 1,5-6-119,-4 3 27,4 4 1,-4-6 203,1 7-1430,-1-6 1161,6 5 0,-1-6 0,0 7 0</inkml:trace>
  <inkml:trace contextRef="#ctx0" brushRef="#br0">14360 11075 8087,'-8'0'970,"2"6"-1067,6-5 145,6 6 1,-2-7 193,5 0-591,-6 6 182,10-4-108,-5 4 229,6-6 34,0 0 0,-4 5-77,-1 0-18,-6-1 3,10-4 1,-11 2-43,2 3-146,-2-4-28,-2 12 1,0-5 90,0 6-314,-6 0 543,-2 0 0,-7 1 0,1-1 0</inkml:trace>
  <inkml:trace contextRef="#ctx0" brushRef="#br0">14389 11359 7318,'6'8'99,"-4"-2"28,4-6 1,-4 0-99,2 0-5,-2 0 0,11-6 185,-4-4-629,4 4 251,1-7-23,0-1 0,5-2-71,0-3 1,2-1 190,-2 1 1,-4-5-90,4 5 0,2-1-43,-2 1 158,0 3 46,-5 2 289,0 1-195,0 12 39,1-6 1,-6 7 221,1 0-170,-7 7-93,9 0 131,-10 8-168,11-1 1,-7 0 108,3 0-256,4 1 169,-5-8 0,5 1 73,-4-3-273,4-3 176,-5 4 1,1-6-265,1 0 103,-1-6-65,-1 4-3,5-11 72,-12 6 1,10-9 55,-6-3 286,0 3-257,-5-5 1,0 12 38,0 0 1,-7 1 117,-2-2 0,-4-1-132,-1 6 1,0 2 19,0 8 1,-5 3-255,0 6 22,-7 7 221,11 1-15,-6 6 0,0 1 0,-1-1 0</inkml:trace>
  <inkml:trace contextRef="#ctx0" brushRef="#br0">13678 12098 7739,'-14'8'0,"4"-2"527,1-6-113,-1 7 58,-4-6-62,6 6-109,-5-1-212,12-4 50,-5 4-199,12-6 81,8 0 51,2 6 1,6-4-245,-3 2 96,-3-2 34,4-2 0,-4 2 1,3 2 1,-3-2 60,3 3-135,-3-4 44,-8 6 1,3-4 91,-7 6 1,6-4 14,-5 4 0,-1 1-147,-4 4 53,0 0 1,-6 2 87,-3 3-596,-4-3 264,-1 4 171,-1-5 1,6-1-771,-1 0 398,7-6 157,-9 5 346,10-12 0,-4-1 0,6-8 0</inkml:trace>
  <inkml:trace contextRef="#ctx0" brushRef="#br0">13834 12013 7245,'0'14'1884,"2"0"-1585,3 1 1,1 5-142,3 4 0,4 3-669,-3 1 362,2 0 0,2 1 39,1-1-799,-1 1 460,6-7 228,-4-2-724,5-12 945,-13 5 0,11-11 0,-4 4 0</inkml:trace>
  <inkml:trace contextRef="#ctx0" brushRef="#br0">14090 12141 7739,'8'0'-1480,"5"0"1233,-12 0 1496,12 0-292,-11 0-570,10 0 1,-9 6-44,7 4 0,-7-2-44,2 1-429,3 0 180,-7 6 1,6-1-647,-7 0 358,6 0 67,-5 1 1,6-6-367,-7 1 389,6-1-227,-4-1-9,4 5 175,-6-12 0,2 5-73,2-6 210,-2-6 1,4-2-49,-6-6 411,0 0-155,0 0 45,0 6 393,-6-5-382,4 11 1,-6-4 25,4 6 0,0 0 240,-5 0-235,0 6-577,-6 2 264,7 7 1,-3-6 142,7 1-54,-1-7 0,-1 9 0,-2-4 0</inkml:trace>
  <inkml:trace contextRef="#ctx0" brushRef="#br0">14431 11956 8114,'0'8'285,"0"-2"0,2-6-325,3 0 1,1 2 72,4 3 1,2-4-165,-2 4 258,2-4-252,3-1 84,-1 0 1,-5 0 171,1 0-318,-7 7 108,10-6 0,-12 7-312,4-3 169,-4-3 6,-1 10 1,0-9-228,0 7 443,0-1 0,-6 6 0,-2-1 0</inkml:trace>
  <inkml:trace contextRef="#ctx0" brushRef="#br0">14474 12283 7739,'0'8'386,"0"-2"-223,0-6 0,2 0 163,2 0-330,-2 0 52,11 0 0,-5-3 253,6-6-1358,0-1 748,7-10 1,-1-1-618,4-3 498,3-3 315,-5-1 1,1 0 112,1-1 0,0 7 0,-2 2-109,-2 5 109,1 1 0,-5 6 0,3 3 518,-10 4-353,4 1 1,-10 6 53,7 4 341,-7 2-28,9 3-547,-4-1 120,6 0 0,-4-6-470,-1-3 251,1-4 1,4-1-12,0 0-78,1 0 101,-8-6 0,6-2-74,-3-6 1,-3-2 32,3-3 1,-7 3-98,2-3 641,-4 3-154,-1 2 258,0 0-297,-6 0-63,-2 6 152,-6 2-146,-7 6 0,6 6-170,-4 3 1,3 6-283,2 4 1,-1 1 300,1 4 0,0 3 0,0-5 0</inkml:trace>
  <inkml:trace contextRef="#ctx0" brushRef="#br0">12640 13562 7643,'-8'-6'-453,"0"5"441,3-4 71,4 3 0,-5 1 532,6-4-238,6 3-145,-5-4 1,17 6-252,-4 0 161,10 0-2,-8 0 0,9 2 30,-6 2 1,0 0 39,-5 5 1,5-4 97,0 4 0,-2 2-188,-7 8 1,1-1 24,-6 5 1,-1 1-70,-4 4-74,0 1 157,-6-1-860,-2 7 539,-6-5 1,0 5-159,-1-7 0,1-6-611,0-3 610,6-3 130,-5-8 215,12-2 0,-12-6 0,5 0 0</inkml:trace>
  <inkml:trace contextRef="#ctx0" brushRef="#br0">12825 13435 7824,'8'0'-1174,"4"0"1809,-2 0-168,-4 0-181,0 0 0,-1 6 257,0 3-157,6 10-215,-9 3 1,9 4 52,-7 2 0,1-3 142,-5 9-391,0-4 65,6-2 0,-4-1 273,3-3-1083,3 2 459,-7-10-895,12 5 824,-5-7 0,1-6-19,1-3 401,-1-4 0,12 5 0,1 2 0</inkml:trace>
  <inkml:trace contextRef="#ctx0" brushRef="#br0">13138 13676 7824,'-8'14'-348,"3"1"1,3-6 247,2 1 1063,0-1-587,0 5 1,0 0 71,0 1-239,0-1-39,7 0 0,-4-4-396,6-1 118,-5-6 15,8 4 0,-9-7 41,7 0 1,-1 0 1,6 0 0,-6-7-193,0-2 1,-4-4 47,5-1-85,-7-7 116,9 6 1,-10-6 106,3 7 7,-4-7-18,-1 6 0,0-1 528,0 6-224,0 1-115,-6 1 538,4 2-418,-10 6 1,9 1 35,-7 4 0,2 4-21,-1 10 1,3 8 166,6 6-145,0 7-106,0-10 1,0 9-513,0-6 205,6 7 155,8-10 1,3 3-1413,7-9 703,-7 3 689,10-18 0,-5 16 0,7-9 0</inkml:trace>
  <inkml:trace contextRef="#ctx0" brushRef="#br0">13635 13548 7754,'-8'8'503,"-4"5"-213,10-12 0,-4 7-61,6-3 1,1-3-38,4 2 0,3-1 161,6 2-726,0-3 318,1 4 1,-1-6-426,0 0 281,0 0 167,1 0 32,-1 0 0,6-6 0,2-2 0</inkml:trace>
  <inkml:trace contextRef="#ctx0" brushRef="#br0">13706 13747 7754,'-6'10'17,"-3"-1"1,2-4-18,2 4 423,4-5-26,1 2-250,0-6 0,6-5-25,4 0 0,7-4-926,2 4 373,6-6 157,-3 10 1,2-10 273,0 6 0,0-6 0,4 3 0</inkml:trace>
  <inkml:trace contextRef="#ctx0" brushRef="#br0">14360 13392 7823,'0'14'326,"0"0"48,0 1 1,0 7-93,0 6 1,7 7-27,2 7 0,5 1 65,5 0-354,-3-1 96,5-5 1,-7-4 22,0-9-106,0-4 180,1-12 1,-1-2-651,0-6 160,0-12 32,0-4 0,-1-14-277,-3-3 0,1-4 220,-7-5-209,7-1 321,-9 0 1,4 7-221,-6 3 621,0 3-186,0 2 1,-1 1 598,-4 3-315,3 3 31,-10 14-63,4 0 1,-5 9-16,4 3 455,2 2-402,7 14 0,0 1 246,0 7-137,0 5-120,0-4 1,7 7 57,2-4-453,4-3 180,1 5 1,0-7-508,0 0 272,1 1 151,-1-1 0,0-4-414,0 0 213,1-7 148,-1 10-1218,0-11 1319,7-2 0,-6 5 0,6-3 0</inkml:trace>
  <inkml:trace contextRef="#ctx0" brushRef="#br0">14886 13562 8874,'0'8'-393,"0"5"123,0-4 187,0-2-92,0 5-102,0-4 258,-6 7 1,5-1 1,-6-5-23,7 1 0,0-1-31,0 5 199,0-6-24,0 5-59,-6-5 0,4 6 132,-2 0 1,4-4-19,4-1-128,-2-6 38,11 4-246,-6-1 211,8-4 1,-1 4 57,0-6-493,0 0 253,7 0 1,-5-5 31,3 0-201,-4-6 158,0 10 0,-1-12-91,0 4 250,-6-4 0,11-1 0,-3 0 0</inkml:trace>
  <inkml:trace contextRef="#ctx0" brushRef="#br0">14972 13619 7763,'-8'0'-1615,"0"5"2506,3 0-282,4 0-204,-6 1-275,7 2 35,0 6 0,2 0 165,3 0-796,-4 1 376,12 5 1,-7-4-141,4 3 1,2-3-622,-2-2 851,2 0 0,3 0 0,-1 1 0</inkml:trace>
  <inkml:trace contextRef="#ctx0" brushRef="#br0">15157 13562 7763,'7'0'-449,"1"0"385,-3 0 700,-3 0-324,10 0 1,-9 0-75,7 0 1,-1 0-64,6 0 1,0-4-572,4-1 227,-3-6-74,5 9 1,-2-10-633,0 2 655,6 4 0,-9-7 220,4 12 0,1-12 0,1 5 0</inkml:trace>
  <inkml:trace contextRef="#ctx0" brushRef="#br0">15668 13235 7248,'-14'0'855,"6"0"-279,-4 7-121,10 1-209,-4 6 0,10 5-56,1 0-214,6 12 224,-9-7-388,10 11 187,-4-7 1,2-1 233,-1-3-331,1 3 121,-2-12 0,4 4-218,-2-9 0,-2-4-137,1-6 1,-1-3-437,2-6 402,2-7 164,-4-13 0,2-5-109,-1-4 1,-1-3-43,1-2 570,4 0-194,-11 7 1,9 0-83,-7 3 0,1 4 183,-5 1-210,7 6 292,-6 14-123,5 1 0,-6 9-160,0 3 53,0 9 91,7 2-67,-6 11 0,6-5 0,-7 6 0</inkml:trace>
  <inkml:trace contextRef="#ctx0" brushRef="#br0">15953 13335 7742,'0'8'736,"-7"5"0,6-6-165,-4 8-126,4-1-361,1 0 0,1 5-50,4 0 84,-4 6 82,12-3-507,-11 0 246,10-1 0,-4-7 166,6 0-785,-6 1 307,5-7-139,-5 4 215,6-17 151,0 10-662,0-24 499,-6 10 1,3-18-225,-6 3 420,0 4-46,1-7 0,-4 6 275,3-2-11,-4-4 0,-1 11-141,0-3 889,0 10-587,-6 2 0,3 7 373,-7 0-274,7 13-186,-10-4 0,7 18 269,-3-3 0,-2 7 64,6 3-532,0 5 81,5-9 1,0 10-116,0-7 0,0 0-406,0-5 1,6-1 321,4-3 138,2-4 0,3-5 0,-1-1 0</inkml:trace>
  <inkml:trace contextRef="#ctx0" brushRef="#br0">16393 13719 7725,'8'14'707,"-3"0"-722,-10 0 21,4 1 1,-12-1-996,4 0 507,-4 7 482,-1-6 0,0 12 0,-1-5 0</inkml:trace>
  <inkml:trace contextRef="#ctx0" brushRef="#br0">16763 13235 7700,'0'15'0,"0"-1"381,-6 6-166,4-4 0,-4 10 80,6-8-54,0 8-69,0-4 0,2 6-27,2 1-99,-2-7 93,10 5 1,-8-12-39,5 4-134,1-9 197,-3 3-488,6-12 246,-5 5 1,2-12-13,-1-3 1,0-6-231,6-4 0,-6-3 129,1-6-277,-7 0 260,9 5 0,-10-3 39,3 2 98,-4 3 1,4-4-87,0 6 313,0 0-118,-5 5 0,0 0 41,0-1 1,-2 1-56,-3 0 372,4 6-115,-6 2-160,7 6 0,0 1 99,0 4 0,0 3 41,0 6-115,0 7 0,0 1-33,0 6 0,2 6 46,3-1-40,-4 0-270,12 2 98,-12-5 1,12 4 29,-3-5 0,-3-2-208,3-4 1,-1-4 125,6-9 105,-1 2 0,0-10 0,0 4 0</inkml:trace>
  <inkml:trace contextRef="#ctx0" brushRef="#br0">17147 13335 7700,'0'14'-22,"0"0"0,0 1 183,0-1 1,0 0 307,0 0 1,0 2-92,0 3-228,0-3 6,0 4 1,2-7-418,2-4 142,-2 4 0,11-11-489,-6 4 429,1 0 1,5-4-16,-4 3-434,-2-10 414,5 3 0,-5-12-36,2 0 0,2-2 3,-6-8 1,5 2 246,-6-1 0,3-4 0,-3 3 0,-2-1 0,3 1 0,-4 4-76,-1 5 1,0 1 75,0 0 0,0 6 0,0 2 236,0 6-125,-6 6 1,3 3 72,-7 10 407,7 4-366,-10 5 0,12 5 300,-4 0-205,-3 1-124,7 0 1,-6-4-100,7 3-43,0-9 90,0 3 0,2-11-931,3 3 787,-4-10 0,18 4 0,-3-5 0</inkml:trace>
  <inkml:trace contextRef="#ctx0" brushRef="#br0">17559 13278 7700,'0'8'72,"0"-2"91,0-6-34,0 0 24,7 0-236,1 7 17,-1-6 184,6 6-51,-5-7-12,0 0 1,3 1-37,-6 4 46,-1-4-54,-4 6-186,7-7 96,-6 6 0,6-3 93,-7 7-808,0-7 794,-7 10 0,-1-6 0,-6 8 0</inkml:trace>
  <inkml:trace contextRef="#ctx0" brushRef="#br0">17545 13534 7700,'2'-9'-296,"2"-1"0,-2 5 626,3-4-70,3-1-216,0 2 0,6-4-431,0 2 200,0-2 107,0-2 1,2-1-163,3 1 1,-3 0 241,3 0 0,3-7 0,0-1 0</inkml:trace>
  <inkml:trace contextRef="#ctx0" brushRef="#br0">17929 13264 7685,'0'14'657,"-6"7"1,4-1-254,-3 4-306,-3-10 195,7-1 49,-5-5-334,6 6 99,0-6-486,6-2 231,2-6-87,0 0 1,4-1-339,-2-4 1,1-5 371,-2-9-563,4 4 455,-5-12 0,0 11-195,-3-3 557,2-3-153,-5 6 100,4-5 33,-6 7-38,0 6 582,-6-4-279,-2 10-170,-6 2 173,6 8-181,-5 6 0,5 2 141,-6 3-897,6 3 636,-4 0 0,4 5 0,-6-5 0</inkml:trace>
  <inkml:trace contextRef="#ctx0" brushRef="#br0">16735 14273 7678,'0'16'0,"0"3"0,0-3 0,0 3 480,0 3-216,0 0 0,1 2 28,4-1 184,-3 1-213,10-2 1,-10-1 122,3-7-82,2 0-13,-5-6-307,11-2 32,-5-6 0,6 0-110,-6-6 132,4-8 0,-8-8 25,5-7-649,0 1 417,-1-7 0,5 5-23,-4-3-233,-2 3 228,-1 2 1,-1 4-21,0 0 0,1 8-146,-1 2-112,-4 0-16,6 12 188,-1-4 303,-5 6 0,12 6 0,-5 2 0</inkml:trace>
  <inkml:trace contextRef="#ctx0" brushRef="#br0">17033 14387 7678,'0'8'0,"0"5"0,0-4 541,0-3-265,0 7 0,0-5 151,0 6-66,7 0-216,-6 1 1,6-1 5,-7 0 1,1-5-63,4 1 0,-2-1-226,6 6 116,-5-1 57,8-6 1,-9-2-555,7-6 253,-1 0 189,-1 0-850,5 0 613,-5-6 1,1-4 56,1-9 1,-7-1-25,2-4 1,-2 2 199,2 3 275,-4 3 0,5-4 236,-6 5-267,0 8-73,-6 0 1,3 10 659,-6 7-288,5-1-190,-8 18 1,5-5 144,-2 7 0,-2-1 110,6 1-699,0-1 183,5 0 1,0-1-177,0-3 1,0 1-421,0-6 1,2-1 345,3-9 238,-4-3 0,18-6 0,-3 0 0</inkml:trace>
  <inkml:trace contextRef="#ctx0" brushRef="#br0">17360 14401 7678,'0'-8'1756,"0"2"-1580,7 0 0,-4 4-69,6-3 0,-4-1-154,4 1 0,1-1-254,4 1 211,-6 4 72,5-6 46,-5 7-73,6 0 98,-6 0-225,4 0 169,-10 0-155,4 7 68,-6-6 1,-1 12 76,-4-4-614,3 4 407,-10 1 1,5 2-679,-2 3 446,-4-3 175,12 4 277,-12-12 0,5 11 0,-6-3 0</inkml:trace>
  <inkml:trace contextRef="#ctx0" brushRef="#br0">17474 14515 7678,'14'0'516,"0"0"42,-6 0-29,5 0-201,-5 0-238,6 0 1,-4 0-51,-1 0 1,1-2 275,4-2-1072,0-4 586,0-6 0,0-2 56,1-3-858,-1-3 681,6-7 0,-4 1-181,3-1 163,-9 1 57,2 6 0,-5-3 708,2 6-202,-3 0-198,1 11 1031,-6 1-733,6 7 1,-9 7-10,-3 2 1,4 9 128,-4 1 0,-1 1 148,1-1-371,0-3-106,5 4 1,0-10-698,0-1 325,0 1 251,0-2-1075,0-2 568,0-6-434,0 0 1,0-6 254,0-4 316,0-2 0,0-4 346,0-3 0,-5 3 0,1-3 0,-7 3 0,3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25578 5473 8066,'-14'0'-170,"0"-4"-44,0-1 0,4-5 674,1 6-141,-1-7 47,2 9 0,0-4 155,4 6-571,2 0 76,-4 0 94,6 0 0,1 0-84,4 0 1,-2 0 48,7 0 1,-1 0-98,5 0 0,2 0-61,3 0 1,3 0 70,7 0 1,1 0-91,3 0 0,3 0-9,7 0 1,6 0 43,3 0 1,5 0-112,4 0 1,4 0 124,6 0 1,0 0-261,0 0 0,-4 0 245,-1 0 1,-4 6-23,4 3 1,-11-1 0,2 2 0,-5 1-131,0 8 1,4-3 108,-4 3 0,-3-5-98,-2-5 1,2 4 126,-1-4 0,5-2-3,-1-3 1,-3-2 18,-1-2 0,-6 0-5,-4 0 1,2-5 11,-7 1 0,0-6 239,-4 5 1,-7-4-134,-3 4 1,1-4 464,-1 4-336,0 0 70,-5 5-163,1-6 57,-7 4-69,-2-4 0,-8 6-48,-2 0 0,0 0 4,-5 0 0,-1 0-63,-4 0 1,-6 0 58,-4 0 0,-3 0-103,-1 0 0,-7 5 53,-3-1 1,-3 6-13,-2-5 0,-6 6 68,-3-2 0,-5-1-155,-4 2 0,-4-1 170,-6 5 0,-7 0-222,38-6 1,0-1 0,-2-2 0,0-1 242,0 1 0,-1 0 0,-2-1 1,0 0-18,0 0 0,0 1 0,2 1 1,2-1-147,-35 0 1,5 0 98,5-5 1,-1-5-11,11 0 1,-3-6 5,12 2 1,-1-4-14,6-1 1,1-1 127,3 1 1,3 0 36,6 0 1,3 0-110,2-1 1,-1 6 421,6-1 1,4 7-292,6-1 399,0 2-389,1 2-123,1 0-101,7 0 1,7 2 192,2 2 1,8-2-71,2 3 1,7-4 15,-3-1 1,11 0-2,3 0 1,6 0 8,5 0 0,2 0-81,7 0 0,0 0-5,0 0 1,1 5-276,4 0 1,3 6 62,6-2 1,4 4-26,1 1 0,2-4 137,-3-1 1,-2-6-100,3 2 0,1-4 99,-1-1 1,-6-4-26,-9-1 1,-2-4-28,-2 4 1,-7-2 3,-2 3 0,-10 2-16,-5-3 1,-3 4-5,-2 1 0,-6 0-129,-3 0 1,-3 0-85,-2 0-46,0 0 0,-4 0 315,-1 0 84,-5 6 0,2 2 0,-6 6 0</inkml:trace>
  <inkml:trace contextRef="#ctx0" brushRef="#br0">28919 5473 7795,'-19'-1'379,"0"-4"0,0-1-946,5-4 0,5-1-124,-1 6 606,7-6 16,-3 10 1,7-6 166,4 7 0,3-1-98,6-4 0,5 4 96,0-4 1,6 3-40,-1 2 1,8 0-71,1 0 1,6 5 69,-1 0 1,3 6-5,2-2 0,6 4 5,3 1 0,5 2-9,5 3 0,-2-2-203,6 7 1,5-7 175,5 2 0,-36-11 0,0 0 18,36 6 0,2-4-56,-2-1 0,1-6 31,-37 0 0,1-1 0,36 0-45,-6-2 1,-1 0 30,-4 0 0,2 0-7,-7 0 0,-4 4-12,-5 1 0,1 1-33,3-1 0,-7-3 4,-6 3 0,0-4-82,-5-1 0,-4 0-78,0 0 1,-6 0 100,-4 0 0,-4 0-110,-6 0 1,-4 0 382,-1 0-167,-5 0 0,-11 0 0,-9 0 0</inkml:trace>
  <inkml:trace contextRef="#ctx0" brushRef="#br0">3512 7137 8024,'0'-8'-504,"0"-5"0,0 5 458,0-6 1,0 5-18,0-1 243,7 1-50,-6-6-46,12 1 1,-10 1 92,6 4 0,1-4-45,4 4 1,0-2 2,1 1 0,-1-1 52,0 7-185,6-7 120,3 9-54,5-11 1,0 12 0,2-4 16,4 3 0,0 2-162,4 0 1,3 2 97,-3 3 0,3 3-125,2 6-44,0 0 147,-7 0 1,7 0 9,-1 1 0,-4 4 19,5 0 1,-4 0 9,4-5 0,0 0 13,-1 0 0,3 0 9,2 1 0,-3-1-53,4 0 1,-3-1 33,3-4 1,-2 2-99,6-6-705,-6 6 792,9-9 1,-9 4-89,6-6 0,-2 0 66,3 0 1,0 0 1,-5 0 1,5 0-2,-1 0 1,2-5-1,-2 0 1,4-6-12,-4 2 0,3-4 18,2-1 1,-2 0-37,-3 0 1,4-2 22,-4-3 0,1 3-7,0-3 0,2 3 1,-3 2 1,-1-2-4,1-3 1,0 4 16,5-4 1,0 4 0,-1 6 1,1-4-9,0 4 0,0 1-2,0-2 1,-5 7-5,0-1 0,-1 2 0,1 2 0,3 0-2,-3 0 1,-3 0 5,-1 0 0,1 0-1,-2 0 1,5 0 27,-4 0 1,4 0 2,-5 0 0,7 2 28,-2 2 1,8-2-48,2 3 1,1-4-192,-2-1 0,-1 5 179,7 0 0,-3-1-3,3-4 1,1 0-4,-7 0 1,7-4-5,-1-1 0,7 0 0,2 5 1,0-5-7,-5 1 1,0-1 3,0 5 0,5-2 9,-1-2 0,1 2-283,-5-3 1,2 4 283,3 1 1,1-5 10,-36 3 1,-1-1 0,39-1 25,-3 4 1,-2 0 4,6 0 1,-1 0-15,2 0 1,-2 4 1,-3 1 0,-3 6 3,2-1 1,1 1 3,-5-2 1,2 8-24,-11-2 1,4 2 13,-4-3 0,9 0 120,-5 1 0,0 4-156,-9 0 1,5 0-6,-1-5 1,4 0-3,-8 0 0,3 0-5,-8 1 0,3-6-35,2 1 1,3-7 10,-3 1 1,2-2-34,-12-2 1,7 0 59,-2 0 0,2-5 18,-2 1 0,2-7 3,-7 1 0,7-3-3,-2-1 0,6 0 58,-1 0 1,3 1 127,-8 4 1,4-4-14,0 4 1,1 1-88,0-2 1,0 7-3,0-2 1,0-1-7,0 1 1,-1-4-150,1 4 0,-5 0 85,1 5 0,-1 0-18,5 0 1,-5 0-33,0 0 1,0 0-116,5 0 0,-3 0 71,2 0 1,-2 0 54,8 0 0,-4 0 60,-1 0 0,6 5-62,4 0 1,2 6 93,2-2 0,-4-1-72,-1 2 1,5-1 13,5 5 0,0 1 19,-5-1 0,0-5-4,0 1 0,0-6-124,0 6 0,0-5-239,0 4 0,-4-6 26,-1 2 1,-4 1 97,4-1 1,-1 5-169,1-6 1,-1 3 81,-4-3 0,0-2-171,5 3 0,-6-4 472,1-1 0,3 5 0,-3 0 0,-4-2 0,-8-1 0,-8-2 0</inkml:trace>
  <inkml:trace contextRef="#ctx0" brushRef="#br0">25479 4080 7923,'8'8'141,"4"5"0,-9-10 671,7 6-250,-1-6 0,6 4-152,-1-7 0,5 0-309,0 0 0,1 0 52,-1 0 1,-1-7-122,5-2 0,-4 1 4,5-1 1,-7-1-171,2-4 1,2-5 59,-2 0 1,0-2-203,-5 2 1,-5 4-346,1-4 334,-1-3 131,-1 0 1,-1-2-43,-7 0 1,0 7 30,0-2 1,-7-2 52,-2 2 1,-4 5-89,-1 5 361,0 5-118,-1-2 1,1 12 55,0 4 1,0 10 248,0 9 1,-1 7 291,1 12 0,0 2-203,0 7 0,4 5-238,1-1 1,6 7 57,-2-1 0,3 0-159,2 0 1,2-10-64,3-10 0,-2-4-331,6-5 0,5-5-20,5-10 0,2-8-416,-2-11 0,-3-2-298,3-2 0,-4-2 288,0-2 1,-3-6-182,-2-9 1036,2 3 1,-10-10 0,4 3 0</inkml:trace>
  <inkml:trace contextRef="#ctx0" brushRef="#br0">25550 4165 7923,'-14'7'0,"-1"-6"100,1 4 1,0-3 253,0-2 1,4 4 610,1 1-243,6 0-57,-4-5-419,7 0 0,2-2-28,3-2 1,4 2-48,10-3 1,1 2-69,4-2 0,3 2-30,-3-6 0,3 6 97,1-2 1,0-2-871,1 3 257,-1-1 0,1 5 0,-1-5-404,1 1 0,-1-1 278,1 5 1,-6 0-250,1 0 1,-2 0 817,2 0 0,3-7 0,-5 0 0</inkml:trace>
  <inkml:trace contextRef="#ctx0" brushRef="#br0">26005 4194 7901,'-8'-8'-8,"-3"0"155,6 3 21,0 4 1,1-7 150,-1 3-287,0 4 82,5-6-94,-6 1 246,4 4 40,-4-4 14,6 6 299,0 0-474,0 6-209,0-4 0,0 6-24,0-3 0,1-4 106,4 4 0,-2-4-150,7-1 0,-5 0 8,4 0 0,0 0-1,6 0 1,-6-1 54,1-4 1,-2 2-311,1-7 321,4 1 0,-7-5-9,3 0 0,-2-1 114,-7 1 0,5 5-69,-1-1 1,1 5 248,-5-4-109,-6 6-6,4-4 1,-11 7 63,4 0 0,-4 7 34,-1 2 1,-2 10 182,-3 5 0,5 1-46,0-1 1,0 3 26,4-4 1,4 0-352,1 0 0,4-5 130,1 1 1,1-4-497,4 0 0,8-8 122,6-2-829,6-3 706,-9-2 1,10-2 7,-2-3 1,1-2-114,-1-8 1,1 1-24,-6 0 1,5 0-59,-5-1 1,5 1 286,-5 0 0,0 0 244,-5 0 0,-2-1-50,-2 1 1,1 0 148,-6 0 0,-1 0 170,-4-1-296,7 7 150,-6-4 1,6 9 75,-7-7 0,-2 7 388,-3-2-157,-3 4 1,-6 2 69,0 4 0,0 3-126,0 6 1,-1 7 57,1 2 0,0-1-196,0 2 1,1-5-197,4 5 0,-2-7-26,6 2 1,0-3-540,5-2 399,0 0 1,2-6-73,2-3 1,4-3-444,7-2 0,-1-7 259,0-2 0,5-9-34,0-1 1,0 0 65,-5 5 1,-4-2 230,-1-2 165,0 2 1,4-5 298,-3 7-244,-4 6 1,-5 2 115,4 6 1,-3 1 379,3 4 1,-4 3-224,-1 6 0,0 0 153,0 1-409,0-1-38,0 0-199,6 0 0,2-1-14,7-4 0,-1-2-274,0-7 0,0 0 129,0 0 0,1-5-204,-1 0 1,0-6 173,0 2 1,1-6 151,-1-3 0,-2 2 162,-2-3 0,1 3-199,-6 2 800,-1 0-467,-4 6 0,0-5 388,0 4 321,0 2-528,0 1 0,-1 6 10,-4 0 0,4 1 290,-4 4-502,3 3 1,2 6-130,0 1 1,0-1 20,0 0-175,0 0 0,0 0 4,0 1 0,5-6-118,0 1 0,1-6-240,-1 6 129,-4-7 371,6 10 1,-7-10-139,0 6 80,0-6 1,-2 5 4,-3-3 0,2-3 16,-6 2 1,-1 3-64,-4-3 0,4 1-132,1-5-381,0 0 390,-6 0 0,3-1-33,2-4 0,4-3 274,6-6 0,0-1 0,0 1 0</inkml:trace>
  <inkml:trace contextRef="#ctx0" brushRef="#br0">26573 4094 7838,'10'0'-260,"-1"0"1,-4 0-909,5 0 2166,-7 0-559,9 0 0,-8 7-56,5 2 1,-6-1-199,2 2 1,-4-1-77,-1 5 1,2 0-76,3 1 1,-4-6-418,4 1-928,3-1 850,0 5 461,6-6 0,0 5 0,1-5 0</inkml:trace>
  <inkml:trace contextRef="#ctx0" brushRef="#br0">26730 4066 7838,'0'8'-1687,"0"-2"2092,0 0-226,6-4 0,-3 4-645,7-6 466,-7 0 0,10 7 0,-6 1 0</inkml:trace>
  <inkml:trace contextRef="#ctx0" brushRef="#br0">26915 3824 9129,'0'14'601,"0"1"0,0 5-514,0 4 0,0 4-5,0 5 0,0 4 86,0 5 0,0-4-372,0 0 0,0-1-80,0 1 0,0-8-278,0-7 1,4-5 259,1 1-533,0-10 511,1 4 1,-3-12-13,7 4 0,-5-10 44,4-4 1,0-4 291,6-1 0,-6-2 0,1-3 0,-1 2 0,5-7 0,1 5 0,-1-5 0,-5 9 0,1 0 213,-1 1 54,5 13 1,-4-6 5,-1 7 1,-5 2 96,0 3 1,-2 3-126,-2 6 0,0 5-75,0 0 1,-2 1-86,-2-1 0,2-3-54,-3 3 1,-1-3-140,1-2 1,-1 0-11,1 0 0,4-4-581,-4-1 168,3-6 223,2 4 1,0-9 21,0-3 0,2-1 149,3-3 1,-2-6 204,6 1 1,1 5-30,4-5 0,-5 2 128,1-2 1,-1 5 50,6-1 1,-6 7 325,1-2 0,-3 2-245,3-1 0,3 2 61,-4-3 0,-1 4-270,1 1 1,1 0 79,4 0 0,0-5-463,1 0 0,-1-4 97,0 4 0,2-6-25,3 1 1,-4-2-16,4-2 0,-4-1-95,-6 1 1,4 0 199,-4 0 0,-2-2-51,-3-3 200,-2 3 1,-2-4 259,0 5 1,-6 7 253,-4 4 0,-3 2-210,-1 2 0,-5 6 299,0 4 1,0 9-168,5 5 1,2 2-21,2 3 1,-1-1-179,6 1 1,1-1-51,4 1 1,0-6-179,0 1 1,1-5-211,4 5 0,7-7-636,7 2 1,7-5 431,-3-4 0,4 1-613,2-7 0,-1 1 262,1-5 1,-6-6 309,1-4 0,-7-2 427,2-2 0,3-7 0,1-1 0</inkml:trace>
  <inkml:trace contextRef="#ctx0" brushRef="#br0">27697 4222 7803,'0'22'289,"0"-3"1,0-8-8,0-1 1,0-5 430,0 4-1003,0-6 404,6 10-2114,2-12 2000,6 6 0,0-7 0,0 0 0</inkml:trace>
  <inkml:trace contextRef="#ctx0" brushRef="#br0">20545 3625 7828,'0'8'-403,"0"5"76,0-5 507,0 6 0,0 0-4,0 0 1,0-4-9,0-1 0,0-4-81,0 4 0,5-4-395,0 5 0,1-2 3,-1 1 305,-4 4 0,12-5 0,-5 6 0</inkml:trace>
  <inkml:trace contextRef="#ctx0" brushRef="#br0">20374 3881 7849,'0'14'0,"-4"2"0,-1 3 57,-6-3 24,9-2 0,-4 3 102,6-2 1,0 2-83,0-3 0,0 0-343,0 1 167,6-7 1,-4 4-545,3-2 515,3 2 0,-5-2-391,6-1 240,-6-6-5,4 4 149,-1-7 0,-4-2 35,2-3 51,-2-2 1,3-9 156,-1-3 1,3 3 36,-3-3 1,3-1-44,2 1 1,4-5 61,-4 5 1,4-2-78,1 2 0,0 4 59,1-4 1,-3 3-88,-2 2 1,2 4 8,-2 1 0,3 6-2,1-2-148,-6 3 0,3 4 83,-7 3 1,1 7-130,-5 7 1,-1 5-51,-4-5 1,2 6 49,-7-1 0,2-2-105,-1 2 0,-4-5 101,4 4 1,1-5-77,-2 1 0,6-4 29,-6 0 42,7-1 61,-3 0 1,7-1 105,4-4 0,-2-1-79,7-3 1,-1-4 111,5 4 0,-4-3 49,-1-2-148,1 0 1,4-5 148,0 0-131,-6 0 0,-2 4 122,-6-4-9,7 4 20,-6-6-125,6 7 0,-9 0 13,-3 0-53,4 7 1,-12-1 51,4 3 0,1 2-60,-2-6 1,1 5 42,-5-6 0,-1 7-16,1-1 1,0-2 5,0 1 0,-1 1 2,1 4 1,0-5 165,0 1 0,0-2-19,-1 1 148,1 4-245,0-5 0,6 1 390,3 1-304,10-7 0,4 3-43,10-6 0,-1-1-37,6-4 1,-1 2-12,6-7 1,-6 6-93,1-6 1,-5 5-199,5-4 0,-2 4-230,2-4 0,-4 4 196,-6-5 0,0 6 278,1-6 0,-1 7 0,0-3 0</inkml:trace>
  <inkml:trace contextRef="#ctx0" brushRef="#br0">20801 3981 9183,'0'14'530,"0"0"-524,0 0 0,5 2 95,-1 3 1,1-2-370,-5 7 0,5-7-59,0 2 1,4-3-800,-4-2 928,6 1 198,-3-1 0,6-6 0,0-2 0</inkml:trace>
  <inkml:trace contextRef="#ctx0" brushRef="#br0">20972 3981 7849,'0'-8'318,"0"1"81,0 7 88,0 0-276,0 7 1,0 2-143,0 10 0,-5-1-37,0 5 0,-4 2-144,4 9 1,-6-3-116,1 7 0,-2-2 116,-2 2 1,-1-3-305,1-6 0,5-6 9,-1 1-243,1-7 349,-6 4 1,3-15 299,2-6 0,2-6 0,4-8 0,2-1 0,-3 1 0,4-5-186,1 0 1,0-4 126,0 4 1,0 0 529,0 4 0,1 3-179,4 2 0,-2-1 261,7 7 0,-1-1-173,5 5 0,5 5 1,0-1 1,5 9-190,-5 1 1,6 0-179,-1 5 0,-2-3-313,2-2 1,-1 5 203,6 0 1,-5 0-627,-1-5 0,-5 1 83,1-1 638,3 0 0,-6 0 0,4 1 0</inkml:trace>
  <inkml:trace contextRef="#ctx0" brushRef="#br0">21199 4123 7846,'-13'1'1023,"4"4"-1448,3-3 0,6 6 50,0-4 1,1-2 961,4 3 0,3-4-241,6-1 1,2 0-462,3 0 0,-2-5-191,7 1 0,-7-6-172,2 6 0,-3-6 119,-2 5 1,0-4 134,1 4 0,-6-4 224,1 4 0,-1-13 0,5 3 0</inkml:trace>
  <inkml:trace contextRef="#ctx0" brushRef="#br0">21355 3995 7846,'0'-10'-306,"0"1"261,-6 6 273,5-10-17,-6 5 1,6 0 208,-4 4 0,3 4-79,-2 4 1,2 6-71,2 9 1,-5 3-48,1 6 0,-1 1-226,5-1 0,0-1-134,0-3 0,0 1-151,0-6 0,5 5-103,-1-5 0,3-2 16,-3-8-422,4 4 0,6-11 796,1 2 0,-1-8 0,0-4 0</inkml:trace>
  <inkml:trace contextRef="#ctx0" brushRef="#br0">21455 4066 7846,'13'-10'-179,"-4"1"0,-1 4 339,-3-4 11,3-1 0,4-4-181,-2 0 1,2 1 71,-2 4 0,1-4-196,-2 4-12,4 2-51,-5-5 132,6 10 0,-6-3 58,-3 10 0,-4 3-90,-1 6 0,0 2 105,0 3 0,0-3-66,0 3 0,-1 1 45,-4-1 0,4 0-21,-4-5 0,3 1 25,2-1 0,0-5-11,0 1 25,0-1 1,0 1-18,0-1 1,2-6-58,3 2 52,-4 3 21,5-6-21,1 4-129,-6-6 5,6 0 58,-14 0 0,1-2-69,-3-2 1,-3 0 66,8-5 0,-7-1-16,1-4 1,2-2 100,-1-3 0,4 2-12,-4-7 1,5 1 47,0-6 1,-3 1-36,3-1 0,-1 1 115,5 0 0,5 1 253,-1 3 1,7 5 106,-1 10 0,3 2-182,1 7 1,5 7 63,0 2 0,6 12-108,-1 7 0,-2 2-187,1 8 0,-5-2 127,1 2 1,1 2-202,-1-7 0,0 0-170,-5-5 1,1 1-679,-1-1 490,0-6 0,-6-1-954,-3-7 1323,3-6 0,-7-2 0,6-6 0</inkml:trace>
  <inkml:trace contextRef="#ctx0" brushRef="#br0">21782 3739 8762,'6'14'-566,"-3"2"480,7 3 1,-5-2 85,4 7 0,7 0 0,6 4 0</inkml:trace>
  <inkml:trace contextRef="#ctx0" brushRef="#br0">22038 3981 7846,'0'14'0,"0"0"10,0 0 1,0 0 48,0 1 0,0 4 285,0 0-120,0 0 0,0-5-495,0 0 186,0 0-539,0 0 357,0-6-201,0-1 114,0-7 169,0-7 1,0-1 223,0-6 0,0-5-114,0 0 1,5-6 86,-1 1 1,7-3-52,-1-1 1,3 4 224,1 1 1,0 1 56,0-2 1,5 3 53,0 7 0,0 5-39,-5-1 0,5 7 88,0-2 0,5 5-121,-5 5 1,0 8-46,-5 6 1,-1 6-112,-4-1 1,-1-2 72,-3 1 1,-4-4-297,4 5 0,-3-7 52,-2 2 0,0-3-306,0-2 1,-2-1 27,-3-4 1,2 3-136,-6-8 1,-1 6 96,-4-6 1,5 1 417,-1-5 0,1-6 0,-6-4 0,3-4 0,2-5 0,-1 2 0,7-7 0,-6-4 0,5-5 0,-4-1-191,4 6 0,-1 0 366,1-1 1,3 2 665,-2 4 153,2 2-687,2 13 1,0 3 28,0 10 1,0 9-85,0 10 1,0 3-169,0 1 1,0 1 84,0-1 0,0-4-620,0 0 0,0-7 64,0 2 387,0-3 0,13 4 0,3 2 0</inkml:trace>
  <inkml:trace contextRef="#ctx0" brushRef="#br0">22408 4052 7840,'6'8'0,"2"-1"0,6-2 0,-4-3 312,-1 3 4,0 2-116,6-5 37,-1 4 0,-1-4-1317,-4 3 1080,4-4 0,-12 6 0,6-7 0</inkml:trace>
  <inkml:trace contextRef="#ctx0" brushRef="#br0">13721 10847 7851,'-10'0'-19,"1"0"1,4 0 229,-5 0-440,1 0 179,-5 0-50,-1 0 0,6 0 17,0 0 0,4 0-116,-5 0 216,7 0 0,-5 0 13,3 0-182,4 0 77,-5 0 43,6 0 209,0 0 1,6 0-59,3 0 1,4 0 32,1 0 1,2 0-82,3 0 1,-2 2 39,7 2 0,0-2-7,4 3 1,1-4 8,-1-1 0,5 0 5,0 0 1,7 0-44,-2 0 0,3 0-7,2 0 0,4 5-34,0 0 1,5 1-16,-4-1 1,1-2-14,-2 7 1,-3-3-6,4 3 1,1 3-17,-2-4 0,2 2 48,-1-1 1,-4 2-65,3-2 0,4-2 45,1 1 1,-2-6 36,3 2 0,-6-2 29,5 2 1,0-4 8,5 4 1,-5-3 11,0-2 0,-3 0 16,8 0 0,-8 0-18,8 0 1,-5 0-20,0 0 0,5 0-3,0 0 0,-5 0-106,5 0 0,-3 0-24,3 0 0,0 0 64,-1 0 0,1 0-18,0 0 0,0 0 9,0 0 0,6 0-11,3 0 1,-2 0-37,-3 0 0,-1 0 61,2 0 1,-1-7-18,11-2 0,-11 3 10,6 1 0,-3-1 23,-2 1 1,6-5 29,-2 6 0,-3-1 6,-1 5 0,1 0 19,-1 0 0,3 6 14,1 4 0,-6-2-56,6 1 0,-4 1 11,0 4 1,-2 0-35,6 0 1,-6 0-2,2 1 1,-4-6-6,-1 1 1,1-3-31,4 3 1,-8 1-13,2-6 0,-3 4 17,-1-4 1,3 4-21,-3-4 1,-1 5 5,1-6 1,-5 6 27,5-5 0,-4 1 8,4-1 0,-2-4-13,3 4 0,2-2 0,-3 2 1,5-4 0,4 4 1,-7-3-1,3-2 0,2-2-17,2-3 1,1 4-4,-5-4 0,1-1-38,4 1 0,-4 0 49,4 5 0,-2-4 7,1-1 1,-2 0-14,2 5 0,-2 0 13,-2 0 1,6 0-1,3 0 0,-1-5-208,1 1 0,-4-1 190,4 5 0,-4-2-1,4-2 1,-1 2-20,1-3 1,2-1-8,-6 1 0,1-4-6,-1 4 0,-4-4 30,4 4 0,-4-5 30,-1 6 1,-2-6-89,-2 5 1,0-4 67,-5 4 0,-1-1-19,-4 1 0,-1 2 3,1-7 1,-5 7-65,0-1 0,-7-3 170,3 2 1,0 1-226,0 4 0,-6-5 280,-4 0 1,-5-4-334,4 4 0,-4 0 87,5 5 0,-7-4-39,2-1 0,-3 0-261,-2 5-250,1 0-338,-8 0 1001,0 6 0,-7 9 0,0 7 0</inkml:trace>
  <inkml:trace contextRef="#ctx0" brushRef="#br0">16692 9440 7967,'0'17'-905,"0"-3"1,0-3 486,0 4 936,0-8-293,0 6 0,0-10 33,0 7-196,0-7 20,0 10 1,0-10-21,0 6 0,0-4-14,0 4 1,0-4-73,0 5 170,0-7-92,0 9 18,0-10 1,0 6 26,0-3 31,0-4-142,0 6 123,0-7-20,0 0-55,0-7-92,0 6 45,0-6-8,0 7-156,0 0 166,0-6-43,0-2 1,0-6 33,0 0 1,5 4-14,0 1 0,1-1 4,-1-4 1,-2 0 47,6 0 0,-4 1 5,4 3 1,-4-1 99,5 7 1,-6-6 76,6 5 1,-5 1-108,4 4 0,-4 1 64,4 4 0,-1-2-93,2 7 0,1-1 6,-6 5 1,1 1 27,-1-1 0,-4 0-188,4 0 18,3 0-192,-7 1-50,6-1 82,-1-6 7,-4-2 0,4-12 106,-6-4 0,1-2 36,4-3 0,-3 1-105,3 0 253,-4 0 1,1 1 115,2 4 61,-2-4 0,6 11 72,-3-2 0,-2 4-104,6 4 1,-4 3-156,5 2 0,-6 4 52,6-4 1,-6 4-372,6 1 1,-5 0-7,4 1-12,1-1 1,4-1 278,0-4 0,0 4 0,1-5 0</inkml:trace>
  <inkml:trace contextRef="#ctx0" brushRef="#br0">17204 9354 7909,'0'-9'-328,"0"-1"-305,6 1 511,-4-5 280,4 0 11,0-1 121,-4 7 84,4 2-103,-6 6 309,0 0-417,0 6 1,-1 2-169,-4 7 0,3-1 102,-2 0 0,-4 2-84,-2 3 0,2-3 56,-1 2 1,4 3-392,-4-2 1,4 1 9,-4-1 1,1-3-623,-2 3 435,-3-3 0,7-2 499,-3 0 0,-4 1 0,5-1 0</inkml:trace>
  <inkml:trace contextRef="#ctx0" brushRef="#br0">17104 9468 7909,'15'-6'0,"-1"4"-1074,0-3 738,0-2 0,-4 5 893,-1-3 1,1 4 352,4 1-658,0 0 0,0 0-21,1 0 1,-1 0-300,0 0 0,0 1 91,0 4 0,-4-2-76,-1 7 1,1-7-542,4 2 1,-4-2 69,-1 1 524,-6-2 0,10 11 0,-5-5 0</inkml:trace>
  <inkml:trace contextRef="#ctx0" brushRef="#br0">17247 9482 7909,'-15'0'0,"7"0"-102,2 0 63,0 0 260,-2 0-23,0 7-35,2-6 0,6 17 15,0-4 1,0 5-28,0 0 0,0 1 175,0 4-564,6 3 238,-4-5 1,9 5-92,-7-4 91,1-2 1,0-2-383,0 0 0,1 0 159,-1-5 0,-4-4-762,4-1 985,3-6 0,-7 4 0,6-7 0</inkml:trace>
  <inkml:trace contextRef="#ctx0" brushRef="#br0">17545 9212 7843,'-8'8'880,"2"-2"-477,0 1-215,4 1 1,-9 6-204,6 0 75,0 0 0,1 2-58,-1 3 1,-1-3-198,1 3 1,2-2-159,-7 2 1,6-3 79,-6 3-416,7-3 162,-3-2 94,-1 0 363,6-6 0,-6-3-3,7-10 0,5-3 46,0-6 1,4 4 163,-4 1 0,6-1 552,-1-4-510,2 0 0,2 1 60,1 4 1,-1-2-85,0 6 0,-4-4-163,-1 4 221,1 0-201,4-1 48,0 4-256,-6-4-12,5 6 209,-12 0 1,4 6-165,-10 4 1,2 1 90,-7-2 1,6 4-179,-6-4 1,6 4-106,-6 1 109,1-6 89,1 5 0,-3-5 0,6 6 0,-5-5 157,6 1 0,-7-7 0,7 8 0,-5-6-73,6 0 273,-4-5 353,7 0 537,0 0-967,7 0 1,-4-5-130,6 0 0,-4-1 150,5 1-242,-1 3 0,4-5-187,-4 2-81,4 3 126,-5-10 59,6 10 135,0-4-77,-6 6 379,-2 0-213,1 0 165,-6 0-86,6 6 0,-12-3-51,0 7 1,0-6 132,5 6 1,-4-5-13,-1 4-137,0-6 1,0 10 66,1-4 1,-1-1-37,5 2 0,0-6 124,0 6-90,0-1-42,0 6-21,0-7 61,0 4-178,0-4-11,6 6 43,-4-6-283,11 5 35,-12-5 0,7 0-96,-3-4-46,-4-2 124,6-2-598,-7 0 592,0 0 0,-2-5 300,-3 0 0,2-6 0,-6 2 0,-1-4 0,-4-1 68,0 0-68,0 0 0,-1 4 176,1 1 1,5 6 98,-1-2-100,1 3 1,-4 9 1,4 2 0,-2 4-71,6 1 1,0 2-99,5 3 0,-5-4-170,1 4 1,-1-3-510,5-2 471,0 1 0,1-3 200,4-2 0,-2-4 0,7-6 0,-2-6 0,1-4 0,4-1-25,-4 2 1,-1-4 37,2 4 1,-2-4 102,1-1 1,4 1 571,-4 4-443,4-4 230,-5 11-228,4-4 1,-4 1 155,6 1-656,1-1 193,-1 5 224,0-6-931,0 4 332,1-4 435,-1 6 0,0-7 0,0-1 0</inkml:trace>
  <inkml:trace contextRef="#ctx0" brushRef="#br0">17829 9283 8172,'8'0'246,"-1"0"1,-7 2 130,0 3-749,0 3 293,0 6 1,0 0-593,0 0 508,-7 0 0,6 1-2,-4-1 1,-1 2-47,1 3 1,0-8-367,5 3 577,-6-3 0,4 3 0,-4 0 0</inkml:trace>
  <inkml:trace contextRef="#ctx0" brushRef="#br0">17829 9397 7890,'7'-8'6,"-6"2"239,6 6 0,-3 1-16,1 4 0,0-2-288,-5 7 1,0-1 40,0 5 259,6 1-1000,-4-1 560,4 0 0,-6 5-729,0 0 494,0 0 434,6-11 0,-4 11 0,4-3 0</inkml:trace>
  <inkml:trace contextRef="#ctx0" brushRef="#br0">17986 9241 7890,'0'8'-123,"0"4"209,0-2 1,0-2-172,0 1 0,0 1-207,0 4 225,0-6 1,0 4-7,0-2-183,0 2 31,0 3 273,0-1-149,0-6 60,0-2 1,1-6 118,4 0 1,-2 0-83,7 0 1,-5-2 13,4-2 1,-4-4-47,4-6 0,-1-1-5,2 1 1,1 0 34,-7 0 0,6 0-1,-5-1 0,1 1 53,-1 0-58,-4 6 1,6-5-29,-7 4 282,0 3 10,6-7 143,-4 11-219,4-4 1,-6 14-7,0 6 0,0 7 113,0 7 1,0 7-269,0 3 1,0 3 68,0 1 0,5 6-85,-1-1 0,1-1 79,-5-8 1,5 1-553,0-5 314,-1-8 1,-2-5-729,3-7 295,-4-6 593,5-2 0,-6-6 0,0 0 0</inkml:trace>
  <inkml:trace contextRef="#ctx0" brushRef="#br0">18043 9539 7862,'-21'-14'-857,"5"0"1,-3 0 2067,10-1-273,-4 7-62,12 2-614,-6 6 0,14 0-199,2 0 0,4 0 127,1 0 0,2 0-454,3 0 1,-3-5 96,3 1 0,-2-1-34,2 5 1,-2 0 200,7 0 0,-7-6 0,4-2 0</inkml:trace>
  <inkml:trace contextRef="#ctx0" brushRef="#br0">18540 9468 7860,'0'8'171,"-1"0"460,-4-3-269,3-4-55,-4 12-420,6-5 108,-6 6 52,4 0-47,-4-6 0,6 11 0,0-3 0</inkml:trace>
  <inkml:trace contextRef="#ctx0" brushRef="#br0">18853 9340 7855,'-9'2'289,"-1"3"1,7-2-33,-2 6 1,4 1-244,1 4 1,0 0 63,0 0 0,0 5-141,0 0 1,4 0 123,1-5-420,6 1 0,-8-3 179,7-2 1,-5-4-130,4-6 1,-4-2 48,4-2 1,-4-4-64,5-6 1,-6-1 317,6 1 1,-7-5-84,2 0 1,1-1 114,-1 1 1,4 3-8,-4-3 662,0 3-335,1 2 40,2 6 1,1 2-227,1 6 1,-5 6-88,4 4 1,-4 2 107,4 2-953,-6 1 546,4-1 0,-1 0 225,4 0 0,-4 0 0,0 1 0</inkml:trace>
  <inkml:trace contextRef="#ctx0" brushRef="#br0">19209 9212 7815,'0'-8'472,"0"2"-588,0 6 90,0 0-630,0 6 470,0 2 1,0 6-38,0 1 1,-5-1-97,0 0 1,-4 0 242,4 1 1,0-6 75,5 0 0,-1-4 0,-4 5 0,3-7 42,-4 3-158,6-6 1063,6-6-650,2-2 0,6-6 401,1 0-410,-1 6 0,0-3-405,0 6 124,0 0 0,1 5 179,-1 0-415,-6-6 135,4 4-798,-4-4 399,7 6 493,-8 0 0,6 6 0,-5 2 0</inkml:trace>
  <inkml:trace contextRef="#ctx0" brushRef="#br0">19251 9354 7815,'-6'8'0,"3"5"235,-7-4-27,7 4-24,-9 1 0,10 0 52,-3 1 0,4-1 129,1 0-682,0 7 308,0-6 1,0 6-457,0-7-652,6 0 1117,2 1 0,6-1 0,0 0 0</inkml:trace>
  <inkml:trace contextRef="#ctx0" brushRef="#br0">19521 9013 7798,'8'0'-344,"-1"0"189,-7 0 1,1 0 444,4 0-82,-3 7-96,4-6 0,-6 7-247,0-3 64,0 3 1,0 1-398,0 1 272,0-1 1,0 5 52,0 1 1,0 3-49,0 1 1,-5 0 84,0-4 20,-6-1 28,10-6 0,-7 3 58,3-6 0,4 6 0,-12-10 0,11 5 108,-4-6 1,6-1-126,0-4 1,0 2 164,0-6 1,2 1-78,2-2 1,-1-3 9,7 4 1,-5 1-32,4-1 0,-4 5 51,4 0-4,-5-4-32,8 6-31,-10-4 1,6 8 21,-4 2-6,-2 4-92,4 13 66,-6-6 0,0 6 31,0-7-236,0 0 93,0 1 1,0-6-282,0 1 52,0-1 317,0-1 0,0-2 0,0 1 0,0 1 0</inkml:trace>
  <inkml:trace contextRef="#ctx0" brushRef="#br0">19621 9198 7393,'8'8'-1293,"-2"-2"1193,-6-6 1,0 2 123,0 3-24,0-4 0,0 5 0,0-6 0</inkml:trace>
  <inkml:trace contextRef="#ctx0" brushRef="#br0">19607 9226 7798,'-8'7'0,"0"-1"0,3 4-457,4 2 389,-12-4 1,10 6 84,-7 1 161,7-1-65,-3-6 1,1 4-16,0-2 1,-1-2-153,1 1 235,4-6-182,-6 4 0,9-7-197,3 0 127,-4 0 0,12-2-232,-4-3 1,4-3 127,1-6 1,-1 0 1,-4 0 1,4 0 32,-3-1 94,2 1 1,-2 5 118,-1-1-178,1 7 248,-3-3-25,6 6 252,-11 0-142,4 0-47,0 6 1,-4 2 57,3 6 0,-4 7-195,-1 2 0,0-1 2,0 2 1,0 0-23,0 4 0,0-1-147,0-3 0,2 1 135,3-6-262,-4 0 153,5-5 0,-6 0-105,0 1 136,0-7-113,0 4 31,-6-10 108,-2 4 35,-6-6-31,6 0 0,-5 0 18,4 0 0,-4-1 89,-1-4 0,0-2-14,0-2 1,1-4 140,4 4 1,-2 1 45,6-2-142,0 1 0,5 0 108,0-1 1,0 5 79,0-4-12,0 6-120,6-10 1,2 11 41,6-2-253,1 2 56,-1 2 0,0 0 162,0 0-829,1 6 480,-1-4 0,0 6-982,0-3 1166,-6-4 0,11 12 0,-3-5 0</inkml:trace>
  <inkml:trace contextRef="#ctx0" brushRef="#br0">19848 9170 7835,'8'1'457,"-3"4"-386,3-4-158,-6 12 0,5-10-126,-2 7 1,-2-1 156,7 5-233,-7-6 207,3 5 1,-1-5 92,0 6-540,-1-6 190,-4 5 131,7-12-49,-6 6 257,6-1 0,-7-5 0,0 6 0,0-7 0,6 0-32,-4-7 120,4 6 185,-6-5 328,0 6-1057,0 0 323,6 0-77,-4 0-80,4 0 290,-6 0 0,0 0 0,0 6 140,0 2-43,0 0 261,0 4-169,-6-4-54,4 6 1,-9-4 302,6-1-353,1 1 0,2 2 77,-3-2 2,4 3-111,-6-6 82,7 1 11,0-1-78,0-7 0,2 0-100,3 0-36,-4 0 123,6 0-139,-1 0 3,-4 0 135,10 0-240,-10 0 213,10 0 2,-10 6-119,4 2 90,-6 0 1,5 0-1,0-4 0,0 0 17,-5 5 191,0-6 15,0 10-164,6-12 1,-5 7 279,4-3-195,-3-3 31,-2 4-60,0-6-439,6 0 221,-4 0 1,9-6 84,-6-4-309,-1-2 187,3-3 1,-1 4-785,3-3 424,4 9 500,-5-14 0,6 5 0,0-8 0</inkml:trace>
  <inkml:trace contextRef="#ctx0" brushRef="#br0">20318 9397 7866,'0'14'0</inkml:trace>
  <inkml:trace contextRef="#ctx0" brushRef="#br0">17758 8658 8084,'0'-8'0,"0"-5"-116,0 4 0,0 1-70,0-2 0,0 1 90,0-5 59,7 0 1,-6-1 139,4 1 0,1 5 19,-1-1 0,1 2 141,-1-1-33,-3-4 177,10 12-270,-4-6 1,5 15-13,-4 6 1,-1 2-158,-3 8 1,-3 4 104,2 5 0,0 2-101,0-2 0,-2-4 119,3-1 0,-4 1-210,-1-6 0,0-2-34,0-2 17,0-3 1,0-7-217,0 1 270,0-7 1,0 1-83,0-8 0,0-4 114,0-6 0,0-5 61,0 0 0,0-2-66,0 2 0,0 3 61,0-3 0,0 4-52,0 0 0,2 1 142,2 0 0,0 0-16,5 0 0,-4 6 109,4 3 0,-4-1-14,5 1 0,-6 0-82,6 5-24,-7 0 1,8 2 1,-6 2 1,1 0-108,-1 5 0,-4-4 159,4 4-295,-3-6 166,-2 10-34,0-11 1,0 4-15,0-6-229,0 0 284,6 0-17,-4-6 0,9 3 130,-7-7-30,7 7-32,-3-3 1,7 6-36,-1 0-3,-6 0 19,4 0-265,-4 0 121,6 0 1,-4 4 117,-1 1-678,-5 6 433,8-9 0,-9 10-136,7-2-18,-7-4 175,3 7 1,-1-5 216,0 6 0,6 0 0,-3 0 0</inkml:trace>
  <inkml:trace contextRef="#ctx0" brushRef="#br0">18441 8516 7998,'1'-10'12,"4"1"0,-3 4 218,2-5 1,0 7 231,0-1-253,-2-4 18,4 6-138,-6-4 1,2 1-104,3 0 46,-4 1-35,6 4-165,-7 0 0,-5 6 190,0 3-344,-6-2 237,3 5 1,-6-4-87,0 6-9,-1 7 64,1-5 0,0 4 81,0-5-1,6-1 46,-5 0 0,7 0-10,-4 0 0,-1-4 12,7-1 11,-1 1 0,5-1 13,0 1-13,0-7 1,1 3-108,4-6 1,3 0-148,6 0 0,1 0-392,-1 0 394,0 0 0,0 0-70,0 0 1,-1-1 298,-3-4 0,2 3 0,-10-4 0,10 6 0,-10 6 0,-2 2 0,-8 0 0,-1 3 0,-1-6 0,5 1 0,-4-1 0,-1-2 171,-4 7 182,6-7 166,-4 3-385,4 0 0,0-2 179,3 5-190,-3-6 0,7 5-189,-4-3 256,3-4-83,9 6-416,-6-7 218,12 6 1,-5-4-622,6 2 360,0-2 352,-6-2 0,11 0 0,-3 0 0</inkml:trace>
  <inkml:trace contextRef="#ctx0" brushRef="#br0">18668 8487 7711,'0'8'282,"0"-2"-42,0-6-259,0 7 115,7-6 0,-6 12-36,4-4 1,1-1-128,-1 2 0,1-1-32,-1 6-52,-3-1 154,4 0 1,-4 0-171,2 0 188,-2 7 1,4-5-148,-6 3 135,0-10 1,0 4-23,0-4 1,0-1-21,0 2-130,0-7-17,0 3 51,0-6 0,0-6 17,0-4 67,0-2 1,5-3-12,0 1 1,6-5-23,-2 0 189,-2 0-74,5-1 0,-9 6 4,7-1 0,-5 1 148,4 5 0,-4 2 55,4 3-23,-6 2-145,10 2 0,-7 2 40,4 2 1,-2 4-88,-4 7 1,0-1-1,5 0 1,-6 0-61,2 0 0,1-4-180,-1-1 1,1 1 161,-1 4 49,-3 0 0,10 0 0,-4 1 0</inkml:trace>
  <inkml:trace contextRef="#ctx0" brushRef="#br0">19223 8672 8017,'0'-8'-114,"0"2"-114,0 6 228,0 0 0,-6-7 0,-2 0 0</inkml:trace>
  <inkml:trace contextRef="#ctx0" brushRef="#br0">24284 10776 7709,'0'8'-365,"0"-2"117,-6 1 1,4-4-10,-2 6 150,2 1 1,2 4 97,0 0 1,6 0 144,4 1 0,3-1-17,1 0 1,5 0-111,0 0 1,8-1 39,1-3 1,2 2-20,8-2 0,0-2 22,4 1 1,1-6-32,0 2 0,1-3-27,3-2 0,-2 0-9,2 0 1,-3 0 12,-1 0 1,1-5 9,4 0 0,-4-4-7,3 4 0,-3-5 14,-1 6 1,-3-6 8,2 5 1,-4-4 3,5 4 1,-1 0-4,-4 5 0,3-4 3,2-1 1,0 0 4,-1 5 1,6 0-14,-1 0 1,2 2-14,-1 3 1,-4-2 12,3 6 1,-1-6-43,1 2 0,-1 1 10,6-1 1,-6 0-6,2-5 1,-4 0 1,-2 0 0,3 0-4,2 0 1,-1 0-28,6 0 0,-6 0 35,1 0 1,-1 0 10,1 0 1,-2 0-15,2 0 0,-3-5 87,-1 0 1,0 1-53,-1 4 1,1 0 6,-1 0 1,1 0-19,0 0 0,-1 0 4,1 0 1,-5 4-9,0 1 1,-2 0-9,2-5 1,3 5-18,-3-1 0,-3 1 25,-2-5 1,-3 0-71,-1 0 0,1 0 43,3 0 1,-5 0-2,1 0 0,-1 0 18,-4 0 0,4 0 1,5 0 0,-3 0 4,4 0 0,-4 0-14,-2 0 1,5 0 27,0 0 1,5 2-20,-5 2 1,5-2 15,-4 3 0,8 1 0,-4-1 0,5 4 1,-10-4 0,6 1-12,-1-1 0,3-2 0,2 7 1,0-6 0,-1 6 0,1-5 2,0 4 0,-1-4-5,1 4 1,-5-6 3,0 2 1,0-3-8,4-2 0,4 5 0,-3-1 0,3 1-2,-8-5 0,3 0 5,1 0 0,4 0 0,-3 0 0,7 0 1,-7 0 1,3 0-2,-4 0 0,6 2 1,-1 2 0,1 0 28,-6 5 0,1-4 3,0 4 1,4-4-25,0 4 0,1-1 3,-6 2 1,1 2-25,0-2 1,-2-2-3,-3 1 1,1-4 6,-6 4 1,7-1-5,-2 2 0,1-2 7,-1-3 1,2-4-2,-7 4 1,5-4-5,-5-1 0,5 0-22,-5 0 1,5 0 0,-5 0 1,2 0-71,-2 0 0,2 0 85,3 0 1,-4-1-42,-5-4 1,-5 4-95,-1-4 1,-5 3-333,1 2 484,-10 0 0,-3 0 0,-6 0 0</inkml:trace>
  <inkml:trace contextRef="#ctx0" brushRef="#br0">4209 12596 8141,'0'9'-329,"0"1"134,0-1 1,1 5 136,4 1 1,6-1 13,13 0 1,12 7 284,16 2 0,10-2-101,4-2 0,10-5-161,-36-9 1,1-1 0,0 0 0,2-1 166,-1-2 0,1-2 0,0-2 1,-1-2-70,1-1 1,-1-2 0,1-2 0,0-1-15,-1-3 0,1 0 0,0-1 0,1 1 11,1 0 0,0 0 0,-4 0 0,0-1-76,2 1 0,-1 0 1,2 0-1,-1 1 11,2 1 1,0 0 0,3-1 0,1 1-4,-2 2 0,1 1 0,-2 2 0,1 0-212,0 2 0,0 0 0,-1 4 0,-1-1 188,2 0 0,0 0 1,1 1-1,-1 0-14,3 1 1,0 0 0,-3 0 0,-1 0 29,-1 0 1,0 0 0,-1 2-1,0 1 12,1-1 0,0 0 0,0 4 0,-1 0 3,3-1 1,1-1 0,-5-1-1,1 0 4,-2 0 1,1-1-1,0 1 1,-1 0 0,-2 0 0,1-1 1,1 3-1,1 0 1,2-3 0,0 0 0,-4 2 0,0-1-12,2-1 1,0 0-1,34 2-130,-37 0 1,0 1 0,1-3 0,-1 1 163,3 2 0,-1-1 0,-1-1 0,-1-1-18,0 3 1,1-1 0,34 0 2,-34-2 1,-1 0-1,36 0-36,4-2 1,-5 0-3,0 0 0,3 0-25,-2 0 0,1-2-11,-1-2 1,-3 0 16,2-5 1,-7 0-20,-1-6 0,1 1-105,7 0 0,-7 0 127,3-1 1,-7 1-54,2 0 0,0-2 42,5-3 0,-4 8 3,-1-3 0,-4 3 33,4-3 0,-4 4-141,4 1 1,-6 6 154,2-2 1,-4 2 10,-1-2 0,0 3 56,0-2 1,-5 2-79,0 2 1,-5 2 372,5 2 0,-1 0-308,1 5 0,2-6 11,-7 2 1,5 1-23,-4-1 1,6 6 3,-2-1 1,-2-3-50,2 3 1,0-2 0,5 1 0,0 2-3,0-6 1,-5 5 313,0-6 1,0 6-378,5-6 0,0 6 37,0-5 1,0 4-11,0-4 1,0 4-15,0-4 0,-1 5-8,1-6 1,-1 7 42,-4-1 1,3-2-5,-3 1 1,3 1-20,2 4 0,-1-1 12,-4-4 1,1 2-11,-5-6 1,9 4 1,-5-4 0,2 0 1,-7-5 0,-3 1-9,4 4 0,5-3 0,-1 2 0,5-2 34,-9-2 0,5 0-3,0 0 0,2 0 27,2 0 0,0 0-38,-1 0 0,1 0 18,0 0 1,0 0-1,0 0 1,-2 0 5,-3 0 1,4 0-2,-4 0 0,6 0-9,-1 0 0,3 0 0,-8 0 0,4-5-1,0 1 0,1-3 3,0 3 0,0 2-3,0-3 0,0-1 0,0 1 1,4-1-1,1 1 0,1 2 0,-1-7 1,-2 6-1,6-6 0,-1 5 0,1-4 0,2 4 52,-6-4 0,6 4-62,-2-4 1,3 4-75,3-5 0,-6 7 74,0-2 1,-4-1-31,4 1 1,-1 1-9,1 4 0,-2-5-5,-8 0 0,1 0 11,0 5 1,3 0 83,-3 0 0,1 0-33,-10 0 1,6 2 11,-2 3 0,-3-2 28,-2 6 1,-1-1-61,1 2 1,-2 2 96,2-2 1,-3-2-52,-1 1 1,1-1 3,3 2 0,-2-2 81,2-4 0,-3-1-98,-1 7 1,4-7 7,1 2 1,4 1-2,-5-1 0,5 0-35,-4-5 1,5 4 27,0 1 0,-1 0-53,5-5 0,-8 0 27,7 0 0,-3 0-4,-1 0 0,5 0 8,-1 0 1,-3 0 122,3 0 1,-2 0-136,3 0 0,0-5 10,0 0 0,0 1 0,0 4 0,-5-2 41,0-3 0,0 4 5,5-4 0,0 3 9,0 2 0,-5 0 11,0 0 0,0 0-38,5 0 1,-2 0 4,-3 0 1,2 0 7,-7 0 0,7 2 0,-2 3 0,2-4-79,-2 4 1,2-2 41,-7 2 0,7-3-9,-2 2 0,-1 3 2,1-3 0,-5 1-9,5-5 1,-4 5 9,4 0 1,-2-1-3,2-4 1,-1 5 3,-4 0 0,-1-1 3,6-4 1,-6 0-18,1 0 0,-2 0 102,-3 0 0,3 0-96,2 0 1,-8 0-3,4 0 1,-3 0-3,2 0 1,1 0 12,0 0 1,-1 0-1,1 0 0,-5 0 111,0 0 0,1 2-108,9 3 0,-9-4 1,4 4 1,-4-2-6,4 2 0,1-3 9,4 2 0,-4-2-5,3-2 0,-1 0 0,1 0 1,-1 0-36,6 0 1,-6 0-4,2 0 0,-3-2 5,3-2 0,1 0 21,3-5 0,-3 4-2,-7-4 0,1 4-6,0-4 0,4 5 33,1 0 0,-1 2-2,-4 2 0,-1 0 3,1 0 1,0 0-11,-1 0 0,1 0 7,0 0 0,-1 2-8,1 2 0,-1 0 0,1 5 1,0-6-21,-1 2 0,1 1 2,0-1 1,-1 1-3,1-1 0,0-3-34,-1 2 0,1-2-11,0-2 1,-1 0 29,1 0 1,0 0-6,-1 0 0,1 0-7,0 0 0,-1 0-1,1 0 0,-2-5-53,-3 0 1,1 1 54,-5 4 1,5 0-97,-1 0 1,-3 0 1,-2 0 1,-5 1-175,-4 4 1,1 3 36,-6 6 0,-1 7-388,-9 2 662,-3 4 0,1 2 0,1-1 0</inkml:trace>
  <inkml:trace contextRef="#ctx0" brushRef="#br0">23417 12653 7825,'-6'14'-856,"4"-5"653,-3 1 1,4-5-9,1 4 210,0-6 1,0 5-1,0-3 23,0-4 1,1 7 4,4-3 0,-2-3-25,7 2 1,-1-1-1,5 2 0,1-3-3,-1 3 1,5-2 3,0 1 0,5-2 1,-5 3 1,4 1 29,-4-1 1,6 4 0,-1-4 1,3 5-22,1-6 0,1 3 4,-1-3 0,5 3 0,1 2 1,0-3-1,0-6 0,-3 5 19,7 0 1,-2 0-13,2-5 1,2 0-1,-7 0 1,5 0-5,-5 0 1,5 0 0,-5 0 0,5 0-38,-5 0 1,0 0 36,-4 0 1,4 0-47,0 0 0,-4 0 37,-6 0 0,1 0-30,4 0 1,-1 0-6,-3 0 1,-3 0-3,-7 0 0,0 0-78,0 0 47,0 0 1,-1-2-322,-3-3 183,2 4-17,-10-12 211,4 5 0,0-6 0,2 0 0</inkml:trace>
  <inkml:trace contextRef="#ctx0" brushRef="#br0">24697 12852 7825,'14'-15'-227,"0"3"-44,0 2 0,-4-1-166,-1 7 1,-4-6 436,4 5 0,1-6 0,4 3 0</inkml:trace>
  <inkml:trace contextRef="#ctx0" brushRef="#br0">20446 12240 7913,'0'8'-196,"0"-1"1,-2-6 416,-3 4-80,-9-4 0,-8 12-214,-7-11 175,-5 10 1,-9-4 102,-9 6-311,-10-6-66,4 5 1,-13-7 367,0 4-1893,-7 2 1733,-1-10 0,37 3 0,1 1-102,0-3 1,1-1-4,-2 0 1,0 1 94,0-3 1,-1 0 0,-1-1-1,-1 0-85,3-1 0,-1-1 60,-2 0 1,2-2-9,-30-15 1,34 9 0,-1 0-166,2-3 0,0-1 1,-33-18 159,0 0 0,9-7-21,15 2 1,3-3-31,15-1 257,-2-1-198,21 0 0,-2 1 37,12-1 1,9 0-27,10 1 1,10-6-4,13 1 1,2-2-735,4 2 712,9 2 24,-26 18 0,2-1 0,8 3 0,1 1-7,0-2 1,1 0-1,4-1 1,2 0-4,1 3 1,0 1-1,3-3 1,1 0 22,4 2 1,3 0 0,6 1 0,3 1 31,3 2 0,1 2 0,-22 6 1,1 1-1,0 1-42,25-3 0,0 2 0,-24 4 0,0 0 0,1 2-9,2 1 1,0 1 0,0 0 0,-1 1 0,0 0 0,-1 2-89,26 1 0,-1 2-825,-4 3 0,-3 3 890,-5 3 0,-2 4 0,-3 1 0,-1 2-77,-2 2 0,-2 1 0,-2 2 1,-3 1-20,-6 1 0,-4 0 0,-3-1 1,-2 1 88,-6 0 1,-3 0-1,24 21 343,-6 5 0,-11-6-248,-7 2 0,-9-4 117,-10-2 0,-4-4 478,-6 0 0,-3 5-596,-7 4 1,-2 1 13,-17-6 1462,-2 7-1505,-12-4 0,-6 8-39,-3-5 0,-3-1-5,-2-4 1,-5-2-44,1-3 0,25-18 0,1-1-208,-32 14 1,-1-6-4,7-8 0,7-5 173,-3-4 0,5-4-188,0-6 0,11-1 114,12-4 1,7-1 163,8-4 0,6-3 0,2 6 0,6-8 0</inkml:trace>
  <inkml:trace contextRef="#ctx0" brushRef="#br0">21370 12226 7865,'20'-14'3,"-4"4"172,3 1 0,-2 1-23,2-1 1,-8 1-95,4 3-567,-11 3 403,9-4-714,-11 6 820,-2 0 0,-15 0 0,-7 0 0</inkml:trace>
  <inkml:trace contextRef="#ctx0" brushRef="#br0">19052 14216 7915,'-14'0'-1499,"5"0"1294,-1 0 1,5 0 501,-4 0-12,6 0-329,-4 0 240,7 0-197,0 0 0,8 0 136,6 0 0,2 0-79,8 0 0,0 0-8,4 0 1,7 0 62,3 0 1,3 0-78,1 0 0,1 0 14,0 0 0,6 2-10,3 3 1,3-4-60,2 4 1,0-3 53,0-2 0,3 0-78,-3 0 0,3 0-58,-8 0 0,3 0 123,2 0 0,3 0-8,-3 0 0,5 0-1,-6 0 1,1 1-27,5 4 1,-4-2 20,-1 7 0,0-7-10,0 1 0,-2 3 12,-3-2 0,8-1-28,-3-4 0,-1 0 26,-4 0 1,0 0-2,5 0 1,3-1-3,-3-4 1,3 2 1,-8-7 1,5 2 11,4-1 1,2-2-14,4 6 1,-4-4-6,-6 4 1,4-5 12,1 6 0,9-3-3,-4 3 1,-1 2-4,-9-3 1,4 4-2,1 1 1,4 1 9,-4 4 0,4-2-9,-4 7 0,-1-6-3,-4 6 0,5-7 6,0 2 1,-1-4-27,-4-1 0,0 0 13,0 0 1,4-4-4,1-1 0,4-1 2,-4 1 0,1 2-1,-1-7 1,3 7-2,6-2 0,-7 4 5,-2 1 0,1 0-10,-1 0 0,6-5 9,-2 0 0,-1 1-5,1 4 0,-1 0 6,1 0 0,7 6 0,-7 3 0,7-1-271,-7 2 0,4-2 271,1 1 1,-2 2 2,-2-6 0,2 0-3,-2-5 0,-1 1 2,5 4 1,-9-3-2,4 2 1,-1-2 7,-4-2 1,7 0-8,-1 0 0,-4 1 0,-1 4 0,-4-3-92,-1 2 1,1 0 83,4 0 1,-5-2-114,0 3 0,0-2 111,-5 2 1,3-4-121,2 4 1,-7-3 102,-2-2 0,-4 0-90,-1 0 0,-1 0 15,1 0 1,-5-5-125,0 0 1,-8-1 213,-2 1 1,1 3 11,-6-2 0,-1-3 0,2 3 0,0-1 0</inkml:trace>
  <inkml:trace contextRef="#ctx0" brushRef="#br0">4323 15610 8054,'36'14'-620,"5"-5"434,-3 1 0,-2-5 186,2 4 0,6 0 65,9 6 0,3-1 20,6 0 1,-2-4-335,6-1 1,2 1 253,8 4 0,-3-6-230,3-4 1,-4-2 220,-1-2 1,7-2-8,-38 0 0,0 0 1,39-5 17,-38 3 0,-1-1 0,1-1 1,0 1-11,4 2 0,0 1 0,-1-3 1,1-1-3,2 1 0,0 1 0,-4 0 0,-2 1-1,2 1 1,-1 0 0,2-2-1,-1 0 4,2-1 1,0 0 0,1 1 0,0 0 0,-1-1 0,0 1 1,-2 2-1,1 1 0,1-2 0,0 1 0,-1-1 1,-1 0-2,-1 0 1,1 1 0,3-3 0,0 0 0,1 3 0,1 0 1,-2-2-1,-1 1 1,0 1 0,0 0 0,-1 1 0,1 0 15,0-1 1,0-1 0,1 2 0,1-1-7,3 0 1,-1-1 0,1 3 0,-2-1-202,0-2 1,-1 1-1,2 1 1,0 0 209,-2 1 0,1 0 0,2 0 0,1 0 2,4 0 1,-1 0-1,-5 1 1,0 0 10,3 1 0,0 1 0,-3-2 1,0 1-20,1 3 1,0-1 0,0-1 0,1-1 4,1 3 1,0 0 0,-4-1-1,-1 1-3,0 2 1,1 0 0,-2 0 0,1 0-15,-2 1 1,0-1 0,3 0 0,0 0 11,0 0 1,-1 0 0,-1 0 0,0 0-2,-1 0 0,0 1 0,-2 1 0,1 1-6,-2-1 1,1 0 0,0 1 0,1-1-2,1-1 0,0-1 0,-2 0 0,1 0-8,1 0 1,0 0 0,-2 0 0,1-1-2,-2-1 0,1-1 1,0 2-1,1-1-7,1-2 0,0-1 0,-1 3 0,0-1 14,4-1 0,-1-1 0,-2 3 1,0 0-12,3-3 0,-1 0 1,-2 1-1,0-1 6,2-2 0,1 0 0,-3 0 1,0 0-1,2 0 0,1 0 0,-4 0 0,0 0-15,1 0 0,0 0 1,-1 0-1,-1-1-166,0-1 1,-1-1 0,37-5 115,-3-6 0,2 0-134,-3-1 0,3-4 22,-2 0 0,-5 0 69,0 5 0,0 0-130,-5 0 1,5-2 240,5-3 0,3 6 0,-38 4 0,0-1 0,0 1 0,0-1 0,2 2 0,0 1 0,3 0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2.xml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sz="4800" dirty="0"/>
              <a:t>线性规划与单纯形法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</a:t>
            </a:r>
            <a:r>
              <a:rPr lang="zh-CN" altLang="en-US" dirty="0"/>
              <a:t>重庆大学</a:t>
            </a:r>
            <a:r>
              <a:rPr lang="en-US" altLang="zh-CN" dirty="0"/>
              <a:t> </a:t>
            </a:r>
            <a:r>
              <a:rPr lang="zh-CN" altLang="en-US" dirty="0"/>
              <a:t>文静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913B8CF-48E3-75CA-8A12-7D996B11EC9C}"/>
                  </a:ext>
                </a:extLst>
              </p14:cNvPr>
              <p14:cNvContentPartPr/>
              <p14:nvPr/>
            </p14:nvContentPartPr>
            <p14:xfrm>
              <a:off x="10303560" y="271080"/>
              <a:ext cx="118080" cy="72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913B8CF-48E3-75CA-8A12-7D996B11EC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4200" y="261720"/>
                <a:ext cx="136800" cy="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若约束条件中，某此决策变量没有非负要求，则：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72644"/>
          <a:stretch/>
        </p:blipFill>
        <p:spPr>
          <a:xfrm>
            <a:off x="1410348" y="1335822"/>
            <a:ext cx="7400000" cy="69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106" t="27066" r="-2106" b="-29232"/>
          <a:stretch/>
        </p:blipFill>
        <p:spPr>
          <a:xfrm>
            <a:off x="1557800" y="2222169"/>
            <a:ext cx="7400000" cy="3027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B97EF41D-29ED-0352-8BE0-42DC83D78CDE}"/>
                  </a:ext>
                </a:extLst>
              </p14:cNvPr>
              <p14:cNvContentPartPr/>
              <p14:nvPr/>
            </p14:nvContentPartPr>
            <p14:xfrm>
              <a:off x="1776240" y="465480"/>
              <a:ext cx="7560360" cy="5123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B97EF41D-29ED-0352-8BE0-42DC83D78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6880" y="456120"/>
                <a:ext cx="7579080" cy="51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0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379933" y="1413555"/>
            <a:ext cx="6173450" cy="2867981"/>
            <a:chOff x="1060533" y="1312133"/>
            <a:chExt cx="6173450" cy="28679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533" y="1312133"/>
              <a:ext cx="6173450" cy="286798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403833" y="3749190"/>
              <a:ext cx="2690649" cy="43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194931" y="1304501"/>
            <a:ext cx="3320669" cy="397031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目标函数为极小值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约束条件最右端有负值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约束条件有不等式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约束条件中决策变量未全部为非负值，存在负值，任意值情况。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84BCEF1-4021-028C-94F8-FEFE1D813BC3}"/>
                  </a:ext>
                </a:extLst>
              </p14:cNvPr>
              <p14:cNvContentPartPr/>
              <p14:nvPr/>
            </p14:nvContentPartPr>
            <p14:xfrm>
              <a:off x="1450440" y="1069560"/>
              <a:ext cx="5034960" cy="42379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84BCEF1-4021-028C-94F8-FEFE1D813B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1080" y="1060200"/>
                <a:ext cx="5053680" cy="42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8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43531"/>
          </a:xfrm>
        </p:spPr>
        <p:txBody>
          <a:bodyPr/>
          <a:lstStyle/>
          <a:p>
            <a:r>
              <a:rPr lang="zh-CN" altLang="en-US" dirty="0"/>
              <a:t>目标函数为极小值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约束条件最右端有负值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261" r="8033"/>
          <a:stretch/>
        </p:blipFill>
        <p:spPr>
          <a:xfrm>
            <a:off x="3088815" y="1644308"/>
            <a:ext cx="5035137" cy="2048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11" y="4157710"/>
            <a:ext cx="3576578" cy="21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约束条件有不等式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70" t="5152" r="1992" b="6518"/>
          <a:stretch/>
        </p:blipFill>
        <p:spPr>
          <a:xfrm>
            <a:off x="2214747" y="1218211"/>
            <a:ext cx="5664530" cy="2137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015" t="8449" r="2435" b="4693"/>
          <a:stretch/>
        </p:blipFill>
        <p:spPr>
          <a:xfrm>
            <a:off x="2214747" y="3688751"/>
            <a:ext cx="6056417" cy="2375065"/>
          </a:xfrm>
          <a:prstGeom prst="rect">
            <a:avLst/>
          </a:prstGeom>
        </p:spPr>
      </p:pic>
      <p:sp>
        <p:nvSpPr>
          <p:cNvPr id="8" name="标题 2"/>
          <p:cNvSpPr txBox="1">
            <a:spLocks/>
          </p:cNvSpPr>
          <p:nvPr/>
        </p:nvSpPr>
        <p:spPr>
          <a:xfrm>
            <a:off x="79663" y="48491"/>
            <a:ext cx="10515600" cy="522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线性规划</a:t>
            </a:r>
          </a:p>
        </p:txBody>
      </p:sp>
    </p:spTree>
    <p:extLst>
      <p:ext uri="{BB962C8B-B14F-4D97-AF65-F5344CB8AC3E}">
        <p14:creationId xmlns:p14="http://schemas.microsoft.com/office/powerpoint/2010/main" val="34053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约束条件中决策变量未全部为非负值，存在负值，任意值情况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5916"/>
          <a:stretch/>
        </p:blipFill>
        <p:spPr>
          <a:xfrm>
            <a:off x="1726192" y="1489156"/>
            <a:ext cx="7805337" cy="1201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8501"/>
          <a:stretch/>
        </p:blipFill>
        <p:spPr>
          <a:xfrm>
            <a:off x="1726192" y="3030529"/>
            <a:ext cx="7805337" cy="1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整理后得：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24" y="1605190"/>
            <a:ext cx="6980952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课堂练习：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9" y="1468137"/>
            <a:ext cx="3752381" cy="2980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解：改目标函数为求极大值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引入松驰变量</a:t>
                </a:r>
                <a:r>
                  <a:rPr lang="en-US" altLang="zh-CN" sz="2400" dirty="0"/>
                  <a:t>x4</a:t>
                </a:r>
                <a:r>
                  <a:rPr lang="zh-CN" altLang="en-US" sz="2400" dirty="0"/>
                  <a:t>和剩余变量</a:t>
                </a:r>
                <a:r>
                  <a:rPr lang="en-US" altLang="zh-CN" sz="2400" dirty="0"/>
                  <a:t>x5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≥0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05" y="1329914"/>
                <a:ext cx="5455315" cy="3894721"/>
              </a:xfrm>
              <a:prstGeom prst="rect">
                <a:avLst/>
              </a:prstGeom>
              <a:blipFill rotWithShape="0">
                <a:blip r:embed="rId3"/>
                <a:stretch>
                  <a:fillRect l="-1676" r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  <a:r>
              <a:rPr lang="en-US" altLang="zh-CN" dirty="0"/>
              <a:t>-</a:t>
            </a:r>
            <a:r>
              <a:rPr kumimoji="1" lang="zh-CN" altLang="en-US" b="1" dirty="0">
                <a:latin typeface="Times New Roman" panose="02020603050405020304" pitchFamily="18" charset="0"/>
                <a:ea typeface="华文细黑" panose="02010600040101010101" pitchFamily="2" charset="-122"/>
              </a:rPr>
              <a:t>凸集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43259" y="1515648"/>
            <a:ext cx="1590324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543484" y="1731548"/>
            <a:ext cx="1749883" cy="8651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631046" y="1444210"/>
            <a:ext cx="1430766" cy="1296988"/>
          </a:xfrm>
          <a:custGeom>
            <a:avLst/>
            <a:gdLst>
              <a:gd name="T0" fmla="*/ 38844009 w 21600"/>
              <a:gd name="T1" fmla="*/ 0 h 21600"/>
              <a:gd name="T2" fmla="*/ 11376250 w 21600"/>
              <a:gd name="T3" fmla="*/ 11404187 h 21600"/>
              <a:gd name="T4" fmla="*/ 0 w 21600"/>
              <a:gd name="T5" fmla="*/ 38939304 h 21600"/>
              <a:gd name="T6" fmla="*/ 11376250 w 21600"/>
              <a:gd name="T7" fmla="*/ 66474424 h 21600"/>
              <a:gd name="T8" fmla="*/ 38844009 w 21600"/>
              <a:gd name="T9" fmla="*/ 77878607 h 21600"/>
              <a:gd name="T10" fmla="*/ 66311772 w 21600"/>
              <a:gd name="T11" fmla="*/ 66474424 h 21600"/>
              <a:gd name="T12" fmla="*/ 77688019 w 21600"/>
              <a:gd name="T13" fmla="*/ 38939304 h 21600"/>
              <a:gd name="T14" fmla="*/ 66311772 w 21600"/>
              <a:gd name="T15" fmla="*/ 1140418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504296" y="1372773"/>
            <a:ext cx="1271208" cy="1295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959159" y="1804573"/>
            <a:ext cx="953844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903845" y="2020472"/>
            <a:ext cx="103274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5919971" y="1876009"/>
            <a:ext cx="874942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575734" y="2236373"/>
            <a:ext cx="31911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7720196" y="1876010"/>
            <a:ext cx="794286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5775509" y="1588673"/>
            <a:ext cx="55757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887720" y="173154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890605" y="23808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832409" y="2282894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4891892" y="1960700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5704070" y="20204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5919970" y="2309398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6306838" y="1542152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751890" y="1844329"/>
            <a:ext cx="78902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647170" y="1804573"/>
            <a:ext cx="78903" cy="71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7876322" y="2583483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8465838" y="2125179"/>
            <a:ext cx="78902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7504295" y="2164935"/>
            <a:ext cx="78903" cy="71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1642574" y="3420579"/>
            <a:ext cx="8554792" cy="28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r>
              <a:rPr kumimoji="1" lang="en-US" altLang="zh-CN" sz="2400" dirty="0">
                <a:latin typeface="宋体" panose="02010600030101010101" pitchFamily="2" charset="-122"/>
              </a:rPr>
              <a:t> </a:t>
            </a:r>
            <a:r>
              <a:rPr kumimoji="1" lang="zh-CN" altLang="en-US" sz="2400" dirty="0">
                <a:latin typeface="宋体" panose="02010600030101010101" pitchFamily="2" charset="-122"/>
              </a:rPr>
              <a:t>连接几何形体中任意两点的线段仍完全在该几何形体之中。</a:t>
            </a:r>
            <a:endParaRPr kumimoji="1"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凸集：如果集合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中任意两个点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1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X</a:t>
            </a:r>
            <a:r>
              <a:rPr kumimoji="1" lang="en-US" altLang="zh-CN" sz="2400" baseline="-25000" dirty="0">
                <a:solidFill>
                  <a:srgbClr val="0033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，其连线上的所有点也都是集合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中的点，称</a:t>
            </a:r>
            <a:r>
              <a:rPr kumimoji="1" lang="en-US" altLang="zh-CN" sz="2400" dirty="0">
                <a:solidFill>
                  <a:srgbClr val="003300"/>
                </a:solidFill>
                <a:latin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rgbClr val="003300"/>
                </a:solidFill>
                <a:latin typeface="宋体" panose="02010600030101010101" pitchFamily="2" charset="-122"/>
              </a:rPr>
              <a:t>为凸集。</a:t>
            </a:r>
            <a:endParaRPr kumimoji="1" lang="en-US" altLang="zh-CN" sz="2400" dirty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r>
              <a:rPr kumimoji="1" lang="zh-CN" altLang="en-US" sz="2400" dirty="0">
                <a:latin typeface="宋体" panose="02010600030101010101" pitchFamily="2" charset="-122"/>
              </a:rPr>
              <a:t>有限个凸集的交集仍然是凸集。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Blip>
                <a:blip r:embed="rId2"/>
              </a:buBlip>
            </a:pPr>
            <a:endParaRPr kumimoji="1" lang="en-US" altLang="zh-CN" sz="2400" dirty="0">
              <a:solidFill>
                <a:srgbClr val="0033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buFontTx/>
              <a:buBlip>
                <a:blip r:embed="rId2"/>
              </a:buBlip>
            </a:pPr>
            <a:endParaRPr kumimoji="1"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8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顶点：如果凸集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中不存在任何两个不同的点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en-US" altLang="zh-CN" baseline="-25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，使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成为这两个点连线上的一个点，该</a:t>
            </a:r>
            <a:r>
              <a:rPr kumimoji="1"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点为顶点</a:t>
            </a:r>
          </a:p>
          <a:p>
            <a:endParaRPr lang="zh-CN" altLang="en-US" dirty="0"/>
          </a:p>
        </p:txBody>
      </p:sp>
      <p:sp>
        <p:nvSpPr>
          <p:cNvPr id="40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数学基础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57413" y="2314575"/>
            <a:ext cx="7467600" cy="2457450"/>
            <a:chOff x="432" y="1632"/>
            <a:chExt cx="4704" cy="1548"/>
          </a:xfrm>
        </p:grpSpPr>
        <p:sp>
          <p:nvSpPr>
            <p:cNvPr id="25606" name="Freeform 5"/>
            <p:cNvSpPr>
              <a:spLocks/>
            </p:cNvSpPr>
            <p:nvPr/>
          </p:nvSpPr>
          <p:spPr bwMode="auto">
            <a:xfrm>
              <a:off x="480" y="1680"/>
              <a:ext cx="1008" cy="912"/>
            </a:xfrm>
            <a:custGeom>
              <a:avLst/>
              <a:gdLst>
                <a:gd name="T0" fmla="*/ 0 w 1344"/>
                <a:gd name="T1" fmla="*/ 386 h 1248"/>
                <a:gd name="T2" fmla="*/ 468 w 1344"/>
                <a:gd name="T3" fmla="*/ 0 h 1248"/>
                <a:gd name="T4" fmla="*/ 1008 w 1344"/>
                <a:gd name="T5" fmla="*/ 351 h 1248"/>
                <a:gd name="T6" fmla="*/ 864 w 1344"/>
                <a:gd name="T7" fmla="*/ 912 h 1248"/>
                <a:gd name="T8" fmla="*/ 216 w 1344"/>
                <a:gd name="T9" fmla="*/ 912 h 1248"/>
                <a:gd name="T10" fmla="*/ 0 w 1344"/>
                <a:gd name="T11" fmla="*/ 386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44"/>
                <a:gd name="T19" fmla="*/ 0 h 1248"/>
                <a:gd name="T20" fmla="*/ 1344 w 1344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44" h="1248">
                  <a:moveTo>
                    <a:pt x="0" y="528"/>
                  </a:moveTo>
                  <a:lnTo>
                    <a:pt x="624" y="0"/>
                  </a:lnTo>
                  <a:lnTo>
                    <a:pt x="1344" y="480"/>
                  </a:lnTo>
                  <a:lnTo>
                    <a:pt x="1152" y="1248"/>
                  </a:lnTo>
                  <a:lnTo>
                    <a:pt x="288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7" name="Freeform 6"/>
            <p:cNvSpPr>
              <a:spLocks/>
            </p:cNvSpPr>
            <p:nvPr/>
          </p:nvSpPr>
          <p:spPr bwMode="auto">
            <a:xfrm>
              <a:off x="2304" y="1776"/>
              <a:ext cx="912" cy="816"/>
            </a:xfrm>
            <a:custGeom>
              <a:avLst/>
              <a:gdLst>
                <a:gd name="T0" fmla="*/ 0 w 1296"/>
                <a:gd name="T1" fmla="*/ 345 h 1248"/>
                <a:gd name="T2" fmla="*/ 338 w 1296"/>
                <a:gd name="T3" fmla="*/ 0 h 1248"/>
                <a:gd name="T4" fmla="*/ 912 w 1296"/>
                <a:gd name="T5" fmla="*/ 251 h 1248"/>
                <a:gd name="T6" fmla="*/ 912 w 1296"/>
                <a:gd name="T7" fmla="*/ 816 h 1248"/>
                <a:gd name="T8" fmla="*/ 0 w 1296"/>
                <a:gd name="T9" fmla="*/ 816 h 1248"/>
                <a:gd name="T10" fmla="*/ 0 w 1296"/>
                <a:gd name="T11" fmla="*/ 345 h 1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6"/>
                <a:gd name="T19" fmla="*/ 0 h 1248"/>
                <a:gd name="T20" fmla="*/ 1296 w 1296"/>
                <a:gd name="T21" fmla="*/ 1248 h 12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6" h="1248">
                  <a:moveTo>
                    <a:pt x="0" y="528"/>
                  </a:moveTo>
                  <a:lnTo>
                    <a:pt x="480" y="0"/>
                  </a:lnTo>
                  <a:lnTo>
                    <a:pt x="1296" y="384"/>
                  </a:lnTo>
                  <a:lnTo>
                    <a:pt x="1296" y="1248"/>
                  </a:lnTo>
                  <a:lnTo>
                    <a:pt x="0" y="124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8" name="Freeform 7"/>
            <p:cNvSpPr>
              <a:spLocks/>
            </p:cNvSpPr>
            <p:nvPr/>
          </p:nvSpPr>
          <p:spPr bwMode="auto">
            <a:xfrm>
              <a:off x="3936" y="1728"/>
              <a:ext cx="1200" cy="864"/>
            </a:xfrm>
            <a:custGeom>
              <a:avLst/>
              <a:gdLst>
                <a:gd name="T0" fmla="*/ 0 w 1392"/>
                <a:gd name="T1" fmla="*/ 864 h 1056"/>
                <a:gd name="T2" fmla="*/ 166 w 1392"/>
                <a:gd name="T3" fmla="*/ 118 h 1056"/>
                <a:gd name="T4" fmla="*/ 538 w 1392"/>
                <a:gd name="T5" fmla="*/ 432 h 1056"/>
                <a:gd name="T6" fmla="*/ 993 w 1392"/>
                <a:gd name="T7" fmla="*/ 0 h 1056"/>
                <a:gd name="T8" fmla="*/ 1200 w 1392"/>
                <a:gd name="T9" fmla="*/ 864 h 1056"/>
                <a:gd name="T10" fmla="*/ 0 w 1392"/>
                <a:gd name="T11" fmla="*/ 864 h 10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2"/>
                <a:gd name="T19" fmla="*/ 0 h 1056"/>
                <a:gd name="T20" fmla="*/ 1392 w 1392"/>
                <a:gd name="T21" fmla="*/ 1056 h 10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2" h="1056">
                  <a:moveTo>
                    <a:pt x="0" y="1056"/>
                  </a:moveTo>
                  <a:lnTo>
                    <a:pt x="192" y="144"/>
                  </a:lnTo>
                  <a:lnTo>
                    <a:pt x="624" y="528"/>
                  </a:lnTo>
                  <a:lnTo>
                    <a:pt x="1152" y="0"/>
                  </a:lnTo>
                  <a:lnTo>
                    <a:pt x="1392" y="1056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09" name="Oval 8"/>
            <p:cNvSpPr>
              <a:spLocks noChangeArrowheads="1"/>
            </p:cNvSpPr>
            <p:nvPr/>
          </p:nvSpPr>
          <p:spPr bwMode="auto">
            <a:xfrm>
              <a:off x="432" y="2016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0" name="Oval 9"/>
            <p:cNvSpPr>
              <a:spLocks noChangeArrowheads="1"/>
            </p:cNvSpPr>
            <p:nvPr/>
          </p:nvSpPr>
          <p:spPr bwMode="auto">
            <a:xfrm>
              <a:off x="1440" y="2020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1" name="Oval 10"/>
            <p:cNvSpPr>
              <a:spLocks noChangeArrowheads="1"/>
            </p:cNvSpPr>
            <p:nvPr/>
          </p:nvSpPr>
          <p:spPr bwMode="auto">
            <a:xfrm>
              <a:off x="67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2" name="Oval 11"/>
            <p:cNvSpPr>
              <a:spLocks noChangeArrowheads="1"/>
            </p:cNvSpPr>
            <p:nvPr/>
          </p:nvSpPr>
          <p:spPr bwMode="auto">
            <a:xfrm>
              <a:off x="1296" y="2548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3" name="Oval 12"/>
            <p:cNvSpPr>
              <a:spLocks noChangeArrowheads="1"/>
            </p:cNvSpPr>
            <p:nvPr/>
          </p:nvSpPr>
          <p:spPr bwMode="auto">
            <a:xfrm>
              <a:off x="2592" y="1728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4" name="Oval 13"/>
            <p:cNvSpPr>
              <a:spLocks noChangeArrowheads="1"/>
            </p:cNvSpPr>
            <p:nvPr/>
          </p:nvSpPr>
          <p:spPr bwMode="auto">
            <a:xfrm>
              <a:off x="2256" y="2112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5" name="Oval 14"/>
            <p:cNvSpPr>
              <a:spLocks noChangeArrowheads="1"/>
            </p:cNvSpPr>
            <p:nvPr/>
          </p:nvSpPr>
          <p:spPr bwMode="auto">
            <a:xfrm>
              <a:off x="2256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6" name="Oval 15"/>
            <p:cNvSpPr>
              <a:spLocks noChangeArrowheads="1"/>
            </p:cNvSpPr>
            <p:nvPr/>
          </p:nvSpPr>
          <p:spPr bwMode="auto">
            <a:xfrm>
              <a:off x="3168" y="2016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7" name="Oval 16"/>
            <p:cNvSpPr>
              <a:spLocks noChangeArrowheads="1"/>
            </p:cNvSpPr>
            <p:nvPr/>
          </p:nvSpPr>
          <p:spPr bwMode="auto">
            <a:xfrm>
              <a:off x="3168" y="2544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8" name="Oval 17"/>
            <p:cNvSpPr>
              <a:spLocks noChangeArrowheads="1"/>
            </p:cNvSpPr>
            <p:nvPr/>
          </p:nvSpPr>
          <p:spPr bwMode="auto">
            <a:xfrm>
              <a:off x="901" y="1632"/>
              <a:ext cx="96" cy="96"/>
            </a:xfrm>
            <a:prstGeom prst="ellipse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19" name="Text Box 18"/>
            <p:cNvSpPr txBox="1">
              <a:spLocks noChangeArrowheads="1"/>
            </p:cNvSpPr>
            <p:nvPr/>
          </p:nvSpPr>
          <p:spPr bwMode="auto">
            <a:xfrm>
              <a:off x="624" y="268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0" name="Text Box 19"/>
            <p:cNvSpPr txBox="1">
              <a:spLocks noChangeArrowheads="1"/>
            </p:cNvSpPr>
            <p:nvPr/>
          </p:nvSpPr>
          <p:spPr bwMode="auto">
            <a:xfrm>
              <a:off x="2304" y="2688"/>
              <a:ext cx="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凸集</a:t>
              </a:r>
            </a:p>
          </p:txBody>
        </p:sp>
        <p:sp>
          <p:nvSpPr>
            <p:cNvPr id="25621" name="Text Box 20"/>
            <p:cNvSpPr txBox="1">
              <a:spLocks noChangeArrowheads="1"/>
            </p:cNvSpPr>
            <p:nvPr/>
          </p:nvSpPr>
          <p:spPr bwMode="auto">
            <a:xfrm>
              <a:off x="4080" y="2736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</a:rPr>
                <a:t>不是凸集</a:t>
              </a:r>
            </a:p>
          </p:txBody>
        </p:sp>
        <p:grpSp>
          <p:nvGrpSpPr>
            <p:cNvPr id="25622" name="Group 21"/>
            <p:cNvGrpSpPr>
              <a:grpSpLocks/>
            </p:cNvGrpSpPr>
            <p:nvPr/>
          </p:nvGrpSpPr>
          <p:grpSpPr bwMode="auto">
            <a:xfrm>
              <a:off x="1378" y="2630"/>
              <a:ext cx="926" cy="550"/>
              <a:chOff x="1522" y="3158"/>
              <a:chExt cx="926" cy="550"/>
            </a:xfrm>
          </p:grpSpPr>
          <p:sp>
            <p:nvSpPr>
              <p:cNvPr id="25623" name="Text Box 22"/>
              <p:cNvSpPr txBox="1">
                <a:spLocks noChangeArrowheads="1"/>
              </p:cNvSpPr>
              <p:nvPr/>
            </p:nvSpPr>
            <p:spPr bwMode="auto">
              <a:xfrm>
                <a:off x="1632" y="3456"/>
                <a:ext cx="720" cy="252"/>
              </a:xfrm>
              <a:prstGeom prst="rect">
                <a:avLst/>
              </a:prstGeom>
              <a:solidFill>
                <a:srgbClr val="CCCCFF"/>
              </a:solidFill>
              <a:ln w="28575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zh-CN" altLang="en-US" sz="2000" b="1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顶 点</a:t>
                </a:r>
              </a:p>
            </p:txBody>
          </p:sp>
          <p:cxnSp>
            <p:nvCxnSpPr>
              <p:cNvPr id="25624" name="AutoShape 23"/>
              <p:cNvCxnSpPr>
                <a:cxnSpLocks noChangeShapeType="1"/>
                <a:stCxn id="25623" idx="1"/>
                <a:endCxn id="25612" idx="5"/>
              </p:cNvCxnSpPr>
              <p:nvPr/>
            </p:nvCxnSpPr>
            <p:spPr bwMode="auto">
              <a:xfrm flipH="1" flipV="1">
                <a:off x="1522" y="3158"/>
                <a:ext cx="110" cy="42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5" name="AutoShape 24"/>
              <p:cNvCxnSpPr>
                <a:cxnSpLocks noChangeShapeType="1"/>
                <a:stCxn id="25623" idx="3"/>
                <a:endCxn id="25615" idx="4"/>
              </p:cNvCxnSpPr>
              <p:nvPr/>
            </p:nvCxnSpPr>
            <p:spPr bwMode="auto">
              <a:xfrm flipV="1">
                <a:off x="2352" y="3168"/>
                <a:ext cx="96" cy="4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1992313" y="5084764"/>
            <a:ext cx="806450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SzPct val="85000"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华文细黑" panose="02010600040101010101" pitchFamily="2" charset="-122"/>
              </a:rPr>
              <a:t> 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6330" y="3934866"/>
            <a:ext cx="7080250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29013" y="3949188"/>
            <a:ext cx="1877874" cy="89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42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</a:t>
            </a:r>
            <a:r>
              <a:rPr lang="en-US" altLang="zh-CN" dirty="0"/>
              <a:t>1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凡是满足</a:t>
            </a:r>
            <a:r>
              <a:rPr lang="en-US" altLang="zh-CN" dirty="0"/>
              <a:t>Ax=b</a:t>
            </a:r>
            <a:r>
              <a:rPr lang="zh-CN" altLang="en-US" dirty="0"/>
              <a:t>及</a:t>
            </a:r>
            <a:r>
              <a:rPr lang="en-US" altLang="zh-CN" dirty="0"/>
              <a:t>x&gt;=0</a:t>
            </a:r>
            <a:r>
              <a:rPr lang="zh-CN" altLang="en-US" dirty="0"/>
              <a:t>的解</a:t>
            </a:r>
            <a:r>
              <a:rPr lang="en-US" altLang="zh-CN" dirty="0"/>
              <a:t>x=(x</a:t>
            </a:r>
            <a:r>
              <a:rPr lang="en-US" altLang="zh-CN" baseline="-25000" dirty="0"/>
              <a:t>1</a:t>
            </a:r>
            <a:r>
              <a:rPr lang="en-US" altLang="zh-CN" dirty="0"/>
              <a:t>,x</a:t>
            </a:r>
            <a:r>
              <a:rPr lang="en-US" altLang="zh-CN" baseline="-25000" dirty="0"/>
              <a:t>2</a:t>
            </a:r>
            <a:r>
              <a:rPr lang="en-US" altLang="zh-CN" dirty="0"/>
              <a:t>,…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n</a:t>
            </a:r>
            <a:r>
              <a:rPr lang="en-US" altLang="zh-CN" dirty="0"/>
              <a:t>)</a:t>
            </a:r>
            <a:r>
              <a:rPr lang="en-US" altLang="zh-CN" baseline="30000" dirty="0"/>
              <a:t>T</a:t>
            </a:r>
            <a:r>
              <a:rPr lang="zh-CN" altLang="en-US" dirty="0"/>
              <a:t>称为线性规划问题的</a:t>
            </a:r>
            <a:r>
              <a:rPr lang="zh-CN" altLang="en-US" dirty="0">
                <a:solidFill>
                  <a:srgbClr val="0070C0"/>
                </a:solidFill>
              </a:rPr>
              <a:t>可行解</a:t>
            </a:r>
            <a:r>
              <a:rPr lang="zh-CN" altLang="en-US" dirty="0"/>
              <a:t>。同时满足</a:t>
            </a:r>
            <a:r>
              <a:rPr lang="en-US" altLang="zh-CN" dirty="0"/>
              <a:t>max z=cx</a:t>
            </a:r>
            <a:r>
              <a:rPr lang="zh-CN" altLang="en-US" dirty="0"/>
              <a:t>的可行解称为</a:t>
            </a:r>
            <a:r>
              <a:rPr lang="zh-CN" altLang="en-US" dirty="0">
                <a:solidFill>
                  <a:srgbClr val="0070C0"/>
                </a:solidFill>
              </a:rPr>
              <a:t>最优解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定义</a:t>
            </a:r>
            <a:r>
              <a:rPr lang="en-US" altLang="zh-CN" dirty="0"/>
              <a:t>2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设线性规划约束方程组的系数矩阵</a:t>
            </a:r>
            <a:r>
              <a:rPr lang="en-US" altLang="zh-CN" dirty="0"/>
              <a:t>A</a:t>
            </a:r>
            <a:r>
              <a:rPr lang="en-US" altLang="zh-CN" baseline="-25000" dirty="0"/>
              <a:t>m*n</a:t>
            </a:r>
            <a:r>
              <a:rPr lang="zh-CN" altLang="en-US" dirty="0"/>
              <a:t>的秩为</a:t>
            </a:r>
            <a:r>
              <a:rPr lang="en-US" altLang="zh-CN" dirty="0"/>
              <a:t>m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中某</a:t>
            </a:r>
            <a:r>
              <a:rPr lang="en-US" altLang="zh-CN" dirty="0"/>
              <a:t>m</a:t>
            </a:r>
            <a:r>
              <a:rPr lang="zh-CN" altLang="en-US" dirty="0"/>
              <a:t>列组成的任一个</a:t>
            </a:r>
            <a:r>
              <a:rPr lang="en-US" altLang="zh-CN" dirty="0"/>
              <a:t>m</a:t>
            </a:r>
            <a:r>
              <a:rPr lang="zh-CN" altLang="en-US" dirty="0"/>
              <a:t>阶可逆阵</a:t>
            </a:r>
            <a:r>
              <a:rPr lang="en-US" altLang="zh-CN" dirty="0"/>
              <a:t>B</a:t>
            </a:r>
            <a:r>
              <a:rPr lang="zh-CN" altLang="en-US" dirty="0"/>
              <a:t>称为该线性规划问题的一个</a:t>
            </a:r>
            <a:r>
              <a:rPr lang="zh-CN" altLang="en-US" dirty="0">
                <a:solidFill>
                  <a:srgbClr val="0070C0"/>
                </a:solidFill>
              </a:rPr>
              <a:t>基矩阵</a:t>
            </a:r>
            <a:r>
              <a:rPr lang="zh-CN" altLang="en-US" dirty="0"/>
              <a:t>，简称基。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若记</a:t>
            </a:r>
            <a:r>
              <a:rPr lang="en-US" altLang="zh-CN" dirty="0"/>
              <a:t>B=(p1,p2,…,pm)</a:t>
            </a:r>
            <a:r>
              <a:rPr lang="zh-CN" altLang="en-US" dirty="0"/>
              <a:t>，则称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k</a:t>
            </a:r>
            <a:r>
              <a:rPr lang="en-US" altLang="zh-CN" dirty="0"/>
              <a:t>(k=1,2,…m)</a:t>
            </a:r>
            <a:r>
              <a:rPr lang="zh-CN" altLang="en-US" dirty="0"/>
              <a:t>为基</a:t>
            </a:r>
            <a:r>
              <a:rPr lang="en-US" altLang="zh-CN" dirty="0"/>
              <a:t>B</a:t>
            </a:r>
            <a:r>
              <a:rPr lang="zh-CN" altLang="en-US" dirty="0"/>
              <a:t>中的一个</a:t>
            </a:r>
            <a:r>
              <a:rPr lang="zh-CN" altLang="en-US" dirty="0">
                <a:solidFill>
                  <a:srgbClr val="0070C0"/>
                </a:solidFill>
              </a:rPr>
              <a:t>基向量</a:t>
            </a:r>
            <a:r>
              <a:rPr lang="zh-CN" altLang="en-US" dirty="0"/>
              <a:t>。则</a:t>
            </a:r>
            <a:r>
              <a:rPr lang="en-US" altLang="zh-CN" dirty="0"/>
              <a:t>A</a:t>
            </a:r>
            <a:r>
              <a:rPr lang="zh-CN" altLang="en-US" dirty="0"/>
              <a:t>中其余</a:t>
            </a:r>
            <a:r>
              <a:rPr lang="en-US" altLang="zh-CN" dirty="0"/>
              <a:t>n-m</a:t>
            </a:r>
            <a:r>
              <a:rPr lang="zh-CN" altLang="en-US" dirty="0"/>
              <a:t>个列向量为</a:t>
            </a:r>
            <a:r>
              <a:rPr lang="zh-CN" altLang="en-US" dirty="0">
                <a:solidFill>
                  <a:srgbClr val="0070C0"/>
                </a:solidFill>
              </a:rPr>
              <a:t>非基向量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760772" y="5278330"/>
            <a:ext cx="1973320" cy="1475141"/>
            <a:chOff x="2682763" y="5351902"/>
            <a:chExt cx="1973320" cy="1475141"/>
          </a:xfrm>
        </p:grpSpPr>
        <p:sp>
          <p:nvSpPr>
            <p:cNvPr id="5" name="矩形 4"/>
            <p:cNvSpPr/>
            <p:nvPr/>
          </p:nvSpPr>
          <p:spPr>
            <a:xfrm>
              <a:off x="2693503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97621" y="536397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309242" y="535190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297620" y="584063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03985" y="5840631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95903" y="5847449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284480" y="6483895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290845" y="6483894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682763" y="6490712"/>
              <a:ext cx="346841" cy="33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05170" y="536397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5400000">
              <a:off x="2695903" y="611456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34945" y="5076497"/>
            <a:ext cx="1685657" cy="1781503"/>
            <a:chOff x="3180633" y="5076497"/>
            <a:chExt cx="1685657" cy="1891862"/>
          </a:xfrm>
        </p:grpSpPr>
        <p:sp>
          <p:nvSpPr>
            <p:cNvPr id="17" name="矩形 16"/>
            <p:cNvSpPr/>
            <p:nvPr/>
          </p:nvSpPr>
          <p:spPr>
            <a:xfrm>
              <a:off x="4214648" y="5076497"/>
              <a:ext cx="651642" cy="18918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 rot="10600452">
              <a:off x="3638027" y="5429713"/>
              <a:ext cx="488464" cy="195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80633" y="534263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pk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8A4A8F2-20CD-56C5-3467-0FC6F22AC396}"/>
                  </a:ext>
                </a:extLst>
              </p14:cNvPr>
              <p14:cNvContentPartPr/>
              <p14:nvPr/>
            </p14:nvContentPartPr>
            <p14:xfrm>
              <a:off x="1264320" y="1305000"/>
              <a:ext cx="9933120" cy="44222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8A4A8F2-20CD-56C5-3467-0FC6F22AC3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4960" y="1295640"/>
                <a:ext cx="9951840" cy="44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41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线性规划模型的标准形式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线性规划的数学基础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线性规划的基本概念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图表法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单纯形法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线性规划与单纯形法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EB0E960-E289-BCF6-4554-8B527C97D327}"/>
                  </a:ext>
                </a:extLst>
              </p14:cNvPr>
              <p14:cNvContentPartPr/>
              <p14:nvPr/>
            </p14:nvContentPartPr>
            <p14:xfrm>
              <a:off x="1315440" y="1607040"/>
              <a:ext cx="3598560" cy="2641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EB0E960-E289-BCF6-4554-8B527C97D3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6080" y="1597680"/>
                <a:ext cx="3617280" cy="26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97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定义</a:t>
            </a:r>
            <a:r>
              <a:rPr lang="en-US" altLang="zh-CN" sz="2400" dirty="0"/>
              <a:t>3</a:t>
            </a:r>
            <a:r>
              <a:rPr lang="zh-CN" altLang="en-US" sz="2400" dirty="0"/>
              <a:t>：当</a:t>
            </a:r>
            <a:r>
              <a:rPr lang="en-US" altLang="zh-CN" sz="2400" dirty="0"/>
              <a:t>Ax=b</a:t>
            </a:r>
            <a:r>
              <a:rPr lang="zh-CN" altLang="en-US" sz="2400" dirty="0"/>
              <a:t>式中</a:t>
            </a:r>
            <a:r>
              <a:rPr lang="en-US" altLang="zh-CN" sz="2400" dirty="0"/>
              <a:t>A</a:t>
            </a:r>
            <a:r>
              <a:rPr lang="zh-CN" altLang="en-US" sz="2400" dirty="0"/>
              <a:t>确定了一个基</a:t>
            </a:r>
            <a:r>
              <a:rPr lang="en-US" altLang="zh-CN" sz="2400" dirty="0"/>
              <a:t>B</a:t>
            </a:r>
            <a:r>
              <a:rPr lang="zh-CN" altLang="en-US" sz="2400" dirty="0"/>
              <a:t>后，与基向量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相对应的决策变量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称为关于基</a:t>
            </a:r>
            <a:r>
              <a:rPr lang="en-US" altLang="zh-CN" sz="2400" dirty="0"/>
              <a:t>B</a:t>
            </a:r>
            <a:r>
              <a:rPr lang="zh-CN" altLang="en-US" sz="2400" dirty="0"/>
              <a:t>的一个</a:t>
            </a:r>
            <a:r>
              <a:rPr lang="zh-CN" altLang="en-US" sz="2400" b="1" dirty="0">
                <a:solidFill>
                  <a:srgbClr val="0070C0"/>
                </a:solidFill>
              </a:rPr>
              <a:t>基变</a:t>
            </a:r>
            <a:r>
              <a:rPr lang="zh-CN" altLang="en-US" sz="2400" dirty="0">
                <a:solidFill>
                  <a:srgbClr val="0070C0"/>
                </a:solidFill>
              </a:rPr>
              <a:t>量</a:t>
            </a:r>
            <a:r>
              <a:rPr lang="zh-CN" altLang="en-US" sz="2400" dirty="0"/>
              <a:t>，而与非基向量所对应的决策变量称为</a:t>
            </a:r>
            <a:r>
              <a:rPr lang="zh-CN" altLang="en-US" sz="2400" b="1" dirty="0">
                <a:solidFill>
                  <a:srgbClr val="0070C0"/>
                </a:solidFill>
              </a:rPr>
              <a:t>非基变量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定义</a:t>
            </a:r>
            <a:r>
              <a:rPr lang="en-US" altLang="zh-CN" sz="2400" dirty="0"/>
              <a:t>4</a:t>
            </a:r>
            <a:r>
              <a:rPr lang="zh-CN" altLang="en-US" sz="2400" dirty="0"/>
              <a:t>：设</a:t>
            </a:r>
            <a:r>
              <a:rPr lang="en-US" altLang="zh-CN" sz="2400" dirty="0"/>
              <a:t>B=(p</a:t>
            </a:r>
            <a:r>
              <a:rPr lang="en-US" altLang="zh-CN" sz="2400" baseline="-25000" dirty="0"/>
              <a:t>k1</a:t>
            </a:r>
            <a:r>
              <a:rPr lang="en-US" altLang="zh-CN" sz="2400" dirty="0"/>
              <a:t>,p</a:t>
            </a:r>
            <a:r>
              <a:rPr lang="en-US" altLang="zh-CN" sz="2400" baseline="-25000" dirty="0"/>
              <a:t>k2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km</a:t>
            </a:r>
            <a:r>
              <a:rPr lang="en-US" altLang="zh-CN" sz="2400" dirty="0"/>
              <a:t>)</a:t>
            </a:r>
            <a:r>
              <a:rPr lang="zh-CN" altLang="en-US" sz="2400" dirty="0"/>
              <a:t>是</a:t>
            </a:r>
            <a:r>
              <a:rPr lang="en-US" altLang="zh-CN" sz="2400" dirty="0"/>
              <a:t>A</a:t>
            </a:r>
            <a:r>
              <a:rPr lang="zh-CN" altLang="en-US" sz="2400" dirty="0"/>
              <a:t>中的一个基，对应的基变量为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k1</a:t>
            </a:r>
            <a:r>
              <a:rPr lang="en-US" altLang="zh-CN" sz="2400" dirty="0"/>
              <a:t>,x</a:t>
            </a:r>
            <a:r>
              <a:rPr lang="en-US" altLang="zh-CN" sz="2400" baseline="-25000" dirty="0"/>
              <a:t>k2</a:t>
            </a:r>
            <a:r>
              <a:rPr lang="en-US" altLang="zh-CN" sz="2400" dirty="0"/>
              <a:t>,…,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km</a:t>
            </a:r>
            <a:r>
              <a:rPr lang="en-US" altLang="zh-CN" sz="2400" dirty="0"/>
              <a:t>,</a:t>
            </a:r>
            <a:r>
              <a:rPr lang="zh-CN" altLang="en-US" sz="2400" dirty="0"/>
              <a:t>我们称</a:t>
            </a:r>
            <a:r>
              <a:rPr lang="zh-CN" altLang="en-US" sz="2400" b="1" dirty="0"/>
              <a:t>非基变量的取值均为零</a:t>
            </a:r>
            <a:r>
              <a:rPr lang="zh-CN" altLang="en-US" sz="2400" dirty="0"/>
              <a:t>且满足约束条件的一个解</a:t>
            </a:r>
            <a:r>
              <a:rPr lang="en-US" altLang="zh-CN" sz="2400" dirty="0"/>
              <a:t>x,</a:t>
            </a:r>
            <a:r>
              <a:rPr lang="zh-CN" altLang="en-US" sz="2400" dirty="0"/>
              <a:t>为关于基</a:t>
            </a:r>
            <a:r>
              <a:rPr lang="en-US" altLang="zh-CN" sz="2400" dirty="0"/>
              <a:t>B</a:t>
            </a:r>
            <a:r>
              <a:rPr lang="zh-CN" altLang="en-US" sz="2400" dirty="0"/>
              <a:t>的一个</a:t>
            </a:r>
            <a:r>
              <a:rPr lang="zh-CN" altLang="en-US" sz="2400" b="1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单纯形法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08230"/>
              </p:ext>
            </p:extLst>
          </p:nvPr>
        </p:nvGraphicFramePr>
        <p:xfrm>
          <a:off x="5292832" y="2246590"/>
          <a:ext cx="57745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3=160</m:t>
                      </m:r>
                    </m:oMath>
                  </m:oMathPara>
                </a14:m>
                <a:endParaRPr lang="en-US" altLang="zh-CN" sz="2400" b="0" dirty="0"/>
              </a:p>
              <a:p>
                <a:r>
                  <a:rPr lang="en-US" altLang="zh-CN" sz="2400" dirty="0"/>
                  <a:t>              5x1+x2+x4=15</a:t>
                </a:r>
              </a:p>
              <a:p>
                <a:r>
                  <a:rPr lang="en-US" altLang="zh-CN" sz="2400" dirty="0"/>
                  <a:t>               x1+x5=4</a:t>
                </a:r>
              </a:p>
              <a:p>
                <a:r>
                  <a:rPr lang="en-US" altLang="zh-CN" sz="2400" dirty="0"/>
                  <a:t>               x1,,x2,x3,x4,x5&gt;=0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14" y="2340867"/>
                <a:ext cx="4220643" cy="1477328"/>
              </a:xfrm>
              <a:prstGeom prst="rect">
                <a:avLst/>
              </a:prstGeom>
              <a:blipFill rotWithShape="0">
                <a:blip r:embed="rId2"/>
                <a:stretch>
                  <a:fillRect r="-722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441324" y="2017986"/>
            <a:ext cx="3216166" cy="212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AE8F61F-4E58-2E7E-16D0-8A924B0341F4}"/>
                  </a:ext>
                </a:extLst>
              </p14:cNvPr>
              <p14:cNvContentPartPr/>
              <p14:nvPr/>
            </p14:nvContentPartPr>
            <p14:xfrm>
              <a:off x="1085400" y="1223280"/>
              <a:ext cx="9888840" cy="46371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AE8F61F-4E58-2E7E-16D0-8A924B0341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040" y="1213920"/>
                <a:ext cx="9907560" cy="46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6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基本解的确定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为一个基矩阵，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B</a:t>
                </a:r>
                <a:r>
                  <a:rPr lang="zh-CN" altLang="en-US" dirty="0"/>
                  <a:t>为对应的基变量，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为非基矩阵，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N</a:t>
                </a:r>
                <a:r>
                  <a:rPr lang="zh-CN" altLang="en-US" dirty="0"/>
                  <a:t>为对应的非基变量，那</a:t>
                </a:r>
                <a:r>
                  <a:rPr lang="en-US" altLang="zh-CN" dirty="0"/>
                  <a:t>Ax=b</a:t>
                </a:r>
                <a:r>
                  <a:rPr lang="zh-CN" altLang="en-US" dirty="0"/>
                  <a:t>可以改写成：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BX</a:t>
                </a:r>
                <a:r>
                  <a:rPr lang="en-US" altLang="zh-CN" b="1" baseline="-25000" dirty="0">
                    <a:solidFill>
                      <a:srgbClr val="0070C0"/>
                    </a:solidFill>
                  </a:rPr>
                  <a:t>B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+NX</a:t>
                </a:r>
                <a:r>
                  <a:rPr lang="en-US" altLang="zh-CN" b="1" baseline="-25000" dirty="0">
                    <a:solidFill>
                      <a:srgbClr val="0070C0"/>
                    </a:solidFill>
                  </a:rPr>
                  <a:t>N</a:t>
                </a:r>
                <a:r>
                  <a:rPr lang="en-US" altLang="zh-CN" b="1" dirty="0">
                    <a:solidFill>
                      <a:srgbClr val="0070C0"/>
                    </a:solidFill>
                  </a:rPr>
                  <a:t>=b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b="1" dirty="0">
                  <a:solidFill>
                    <a:srgbClr val="0070C0"/>
                  </a:solidFill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令非基变量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N</a:t>
                </a:r>
                <a:r>
                  <a:rPr lang="en-US" altLang="zh-CN" dirty="0"/>
                  <a:t>=0,</a:t>
                </a:r>
                <a:r>
                  <a:rPr lang="zh-CN" altLang="en-US" dirty="0"/>
                  <a:t>则基变量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baseline="14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，故</a:t>
                </a: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就是关于基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的一个基本解。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定义</a:t>
                </a:r>
                <a:r>
                  <a:rPr lang="en-US" altLang="zh-CN" dirty="0"/>
                  <a:t>5  </a:t>
                </a:r>
                <a:r>
                  <a:rPr lang="zh-CN" altLang="en-US" dirty="0"/>
                  <a:t>满足非负条件</a:t>
                </a:r>
                <a:r>
                  <a:rPr lang="en-US" altLang="zh-CN" dirty="0"/>
                  <a:t>x&gt;=0</a:t>
                </a:r>
                <a:r>
                  <a:rPr lang="zh-CN" altLang="en-US" dirty="0"/>
                  <a:t>的基本解称为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基本可行解</a:t>
                </a:r>
                <a:r>
                  <a:rPr lang="zh-CN" altLang="en-US" dirty="0"/>
                  <a:t>。</a:t>
                </a:r>
                <a:br>
                  <a:rPr lang="en-US" altLang="zh-CN" dirty="0"/>
                </a:br>
                <a:endParaRPr lang="en-US" altLang="zh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74" y="2673408"/>
                <a:ext cx="3089307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baseline="140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 baseline="14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baseline="30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𝑁𝑋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58" y="3186877"/>
                <a:ext cx="23745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57" r="-77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400" b="0" i="1" baseline="-2500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baseline="14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baseline="30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961" y="3570907"/>
                <a:ext cx="3680871" cy="623184"/>
              </a:xfrm>
              <a:prstGeom prst="rect">
                <a:avLst/>
              </a:prstGeom>
              <a:blipFill rotWithShape="0">
                <a:blip r:embed="rId5"/>
                <a:stretch>
                  <a:fillRect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F6E0091A-8B5E-7C33-49AF-4F2BFA5F1A93}"/>
                  </a:ext>
                </a:extLst>
              </p14:cNvPr>
              <p14:cNvContentPartPr/>
              <p14:nvPr/>
            </p14:nvContentPartPr>
            <p14:xfrm>
              <a:off x="1300320" y="1898640"/>
              <a:ext cx="8445600" cy="36496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F6E0091A-8B5E-7C33-49AF-4F2BFA5F1A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960" y="1889280"/>
                <a:ext cx="8464320" cy="36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1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例：求下列方程组的所有基本解，基本可行解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2400" dirty="0"/>
                  <a:t>   </a:t>
                </a:r>
                <a:r>
                  <a:rPr lang="zh-CN" altLang="en-US" sz="2400" dirty="0"/>
                  <a:t>解：化为标准形式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         =8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         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4=2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系数矩阵</a:t>
                </a:r>
                <a:r>
                  <a:rPr lang="en-US" altLang="zh-CN" dirty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0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=(p1,p2,p3,p4)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B1=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p1,p2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则基变量为</a:t>
                </a:r>
                <a:r>
                  <a:rPr lang="en-US" altLang="zh-CN" dirty="0"/>
                  <a:t>x1,x2</a:t>
                </a:r>
                <a:r>
                  <a:rPr lang="zh-CN" altLang="en-US" dirty="0"/>
                  <a:t>，非基变量为</a:t>
                </a:r>
                <a:r>
                  <a:rPr lang="en-US" altLang="zh-CN" dirty="0"/>
                  <a:t>x3,x4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2≤8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17" y="1313792"/>
                <a:ext cx="1823545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4013" r="-4348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99" y="5538087"/>
                <a:ext cx="3019801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78F22A3-B60C-F089-B0E3-020052182A73}"/>
                  </a:ext>
                </a:extLst>
              </p14:cNvPr>
              <p14:cNvContentPartPr/>
              <p14:nvPr/>
            </p14:nvContentPartPr>
            <p14:xfrm>
              <a:off x="4130640" y="1166760"/>
              <a:ext cx="3977640" cy="5205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78F22A3-B60C-F089-B0E3-020052182A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1280" y="1157400"/>
                <a:ext cx="3996360" cy="52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7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/>
              <a:t>B2=(p1,p3)=          ,</a:t>
            </a:r>
            <a:r>
              <a:rPr lang="zh-CN" altLang="en-US" dirty="0"/>
              <a:t>因</a:t>
            </a:r>
            <a:r>
              <a:rPr lang="en-US" altLang="zh-CN" dirty="0" err="1"/>
              <a:t>det</a:t>
            </a:r>
            <a:r>
              <a:rPr lang="en-US" altLang="zh-CN" dirty="0"/>
              <a:t>(B2)=0,</a:t>
            </a:r>
            <a:r>
              <a:rPr lang="zh-CN" altLang="en-US" dirty="0"/>
              <a:t>故不可逆，故</a:t>
            </a:r>
            <a:r>
              <a:rPr lang="en-US" altLang="zh-CN" dirty="0"/>
              <a:t>B2</a:t>
            </a:r>
            <a:r>
              <a:rPr lang="zh-CN" altLang="en-US" dirty="0"/>
              <a:t>不能构成基。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</a:t>
            </a:r>
            <a:r>
              <a:rPr lang="en-US" altLang="zh-CN" dirty="0"/>
              <a:t>B3=(p1,p4)=          </a:t>
            </a:r>
            <a:r>
              <a:rPr lang="zh-CN" altLang="en-US" dirty="0"/>
              <a:t>，则</a:t>
            </a:r>
            <a:r>
              <a:rPr lang="en-US" altLang="zh-CN" dirty="0"/>
              <a:t>B3</a:t>
            </a:r>
            <a:r>
              <a:rPr lang="zh-CN" altLang="en-US" dirty="0"/>
              <a:t>是一个基，则</a:t>
            </a:r>
            <a:r>
              <a:rPr lang="en-US" altLang="zh-CN" dirty="0"/>
              <a:t>x1,x4</a:t>
            </a:r>
            <a:r>
              <a:rPr lang="zh-CN" altLang="en-US" dirty="0"/>
              <a:t>是相应的基变量，而</a:t>
            </a:r>
            <a:r>
              <a:rPr lang="en-US" altLang="zh-CN" dirty="0"/>
              <a:t>x3,x2</a:t>
            </a:r>
            <a:r>
              <a:rPr lang="zh-CN" altLang="en-US" dirty="0"/>
              <a:t>是非基变量，故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2=8−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 =2−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23" y="882005"/>
                <a:ext cx="3019801" cy="9161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548054" y="739914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令</a:t>
            </a:r>
            <a:r>
              <a:rPr lang="en-US" altLang="zh-CN" sz="2400" dirty="0"/>
              <a:t>x3=x4=0,</a:t>
            </a:r>
            <a:r>
              <a:rPr lang="zh-CN" altLang="en-US" sz="2400" dirty="0"/>
              <a:t>得</a:t>
            </a:r>
            <a:r>
              <a:rPr lang="en-US" altLang="zh-CN" sz="2400" dirty="0"/>
              <a:t>x1=4,x2=2,</a:t>
            </a:r>
            <a:r>
              <a:rPr lang="zh-CN" altLang="en-US" sz="2400" dirty="0"/>
              <a:t>故</a:t>
            </a:r>
            <a:r>
              <a:rPr lang="zh-CN" altLang="en-US" sz="2400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为（</a:t>
            </a:r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）</a:t>
            </a:r>
            <a:r>
              <a:rPr lang="en-US" altLang="zh-CN" sz="2400" baseline="30000" dirty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也是</a:t>
            </a:r>
            <a:r>
              <a:rPr lang="zh-CN" altLang="en-US" sz="2400" b="1" dirty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1" y="2346617"/>
                <a:ext cx="893513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410" y="3111385"/>
                <a:ext cx="893513" cy="5542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1=8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             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532" y="4463227"/>
                <a:ext cx="3019801" cy="9161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548054" y="4463227"/>
            <a:ext cx="7066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令</a:t>
            </a:r>
            <a:r>
              <a:rPr lang="en-US" altLang="zh-CN" sz="2400" dirty="0"/>
              <a:t>x3=x2=0,</a:t>
            </a:r>
            <a:r>
              <a:rPr lang="zh-CN" altLang="en-US" sz="2400" dirty="0"/>
              <a:t>得</a:t>
            </a:r>
            <a:r>
              <a:rPr lang="en-US" altLang="zh-CN" sz="2400" dirty="0"/>
              <a:t>x1=8,x4=2,</a:t>
            </a:r>
            <a:r>
              <a:rPr lang="zh-CN" altLang="en-US" sz="2400" dirty="0"/>
              <a:t>故</a:t>
            </a:r>
            <a:r>
              <a:rPr lang="zh-CN" altLang="en-US" sz="2400" dirty="0">
                <a:solidFill>
                  <a:srgbClr val="0070C0"/>
                </a:solidFill>
              </a:rPr>
              <a:t>基本解</a:t>
            </a:r>
            <a:r>
              <a:rPr lang="zh-CN" altLang="en-US" sz="2400" dirty="0"/>
              <a:t>为（</a:t>
            </a:r>
            <a:r>
              <a:rPr lang="en-US" altLang="zh-CN" sz="2400" dirty="0"/>
              <a:t>8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baseline="30000" dirty="0"/>
              <a:t>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也是</a:t>
            </a:r>
            <a:r>
              <a:rPr lang="zh-CN" altLang="en-US" sz="2400" b="1" dirty="0">
                <a:solidFill>
                  <a:srgbClr val="0070C0"/>
                </a:solidFill>
              </a:rPr>
              <a:t>基本可行解</a:t>
            </a:r>
            <a:endParaRPr lang="zh-CN" altLang="en-US" sz="24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 uiExpand="1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04"/>
          <a:stretch/>
        </p:blipFill>
        <p:spPr>
          <a:xfrm>
            <a:off x="1056744" y="837211"/>
            <a:ext cx="9514801" cy="53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设甲乙两种产品的产量分别为</a:t>
            </a:r>
            <a:r>
              <a:rPr lang="en-US" altLang="zh-CN" dirty="0"/>
              <a:t>x1,x2: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图解法的适用范围：两个决策变量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2647" t="17014" r="7614"/>
          <a:stretch/>
        </p:blipFill>
        <p:spPr>
          <a:xfrm>
            <a:off x="1277233" y="1071596"/>
            <a:ext cx="3160871" cy="267872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328064" y="2098964"/>
            <a:ext cx="4353791" cy="3449781"/>
            <a:chOff x="6328064" y="2098964"/>
            <a:chExt cx="4353791" cy="3449781"/>
          </a:xfrm>
        </p:grpSpPr>
        <p:sp>
          <p:nvSpPr>
            <p:cNvPr id="22" name="文本框 21"/>
            <p:cNvSpPr txBox="1"/>
            <p:nvPr/>
          </p:nvSpPr>
          <p:spPr>
            <a:xfrm>
              <a:off x="6573237" y="2286463"/>
              <a:ext cx="88224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zh-CN" dirty="0"/>
                <a:t>400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300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200</a:t>
              </a:r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endParaRPr lang="en-US" altLang="zh-CN" dirty="0"/>
            </a:p>
            <a:p>
              <a:pPr>
                <a:lnSpc>
                  <a:spcPts val="1800"/>
                </a:lnSpc>
              </a:pPr>
              <a:r>
                <a:rPr lang="en-US" altLang="zh-CN" dirty="0"/>
                <a:t>100</a:t>
              </a:r>
              <a:endParaRPr lang="zh-CN" altLang="en-US" dirty="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6328064" y="5049982"/>
              <a:ext cx="4353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7076209" y="2098964"/>
              <a:ext cx="0" cy="344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7751618" y="4925291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9192491" y="4927023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518813" y="4932218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9912928" y="4932219"/>
              <a:ext cx="0" cy="114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076209" y="4488873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072746" y="2428008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72745" y="3084025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71014" y="3823854"/>
              <a:ext cx="1350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071014" y="5060374"/>
              <a:ext cx="3239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0      100       200       300         400</a:t>
              </a:r>
              <a:endParaRPr lang="zh-CN" altLang="en-US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80810" y="2773313"/>
            <a:ext cx="3535352" cy="2471727"/>
            <a:chOff x="6780810" y="2773313"/>
            <a:chExt cx="3535352" cy="247172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780810" y="2773313"/>
              <a:ext cx="2624447" cy="247172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966112" y="4518390"/>
              <a:ext cx="1350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X1+x2=300</a:t>
              </a:r>
              <a:endParaRPr lang="zh-CN" altLang="en-US" sz="2000" b="1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014358" y="2286463"/>
            <a:ext cx="1830934" cy="2874116"/>
            <a:chOff x="7014358" y="2286463"/>
            <a:chExt cx="1830934" cy="2874116"/>
          </a:xfrm>
        </p:grpSpPr>
        <p:cxnSp>
          <p:nvCxnSpPr>
            <p:cNvPr id="29" name="直接连接符 28"/>
            <p:cNvCxnSpPr>
              <a:stCxn id="22" idx="0"/>
            </p:cNvCxnSpPr>
            <p:nvPr/>
          </p:nvCxnSpPr>
          <p:spPr>
            <a:xfrm>
              <a:off x="7014358" y="2286463"/>
              <a:ext cx="1593614" cy="2874116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7365400" y="2316741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</a:rPr>
                <a:t>2X1+x2=400</a:t>
              </a:r>
              <a:endParaRPr lang="zh-CN" altLang="en-US" sz="20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573237" y="3447710"/>
            <a:ext cx="2783399" cy="451544"/>
            <a:chOff x="6573237" y="3447710"/>
            <a:chExt cx="2783399" cy="451544"/>
          </a:xfrm>
        </p:grpSpPr>
        <p:cxnSp>
          <p:nvCxnSpPr>
            <p:cNvPr id="33" name="直接连接符 32"/>
            <p:cNvCxnSpPr>
              <a:stCxn id="22" idx="1"/>
            </p:cNvCxnSpPr>
            <p:nvPr/>
          </p:nvCxnSpPr>
          <p:spPr>
            <a:xfrm flipV="1">
              <a:off x="6573237" y="3447710"/>
              <a:ext cx="2392875" cy="39082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405735" y="3499144"/>
              <a:ext cx="950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solidFill>
                    <a:srgbClr val="7030A0"/>
                  </a:solidFill>
                </a:rPr>
                <a:t>x2=250</a:t>
              </a:r>
              <a:endParaRPr lang="zh-CN" altLang="en-US" sz="2000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flipV="1">
            <a:off x="7071014" y="3485322"/>
            <a:ext cx="5647" cy="146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>
            <a:off x="7063409" y="3485322"/>
            <a:ext cx="1484243" cy="1603513"/>
          </a:xfrm>
          <a:custGeom>
            <a:avLst/>
            <a:gdLst>
              <a:gd name="connsiteX0" fmla="*/ 0 w 1484243"/>
              <a:gd name="connsiteY0" fmla="*/ 0 h 1603513"/>
              <a:gd name="connsiteX1" fmla="*/ 437321 w 1484243"/>
              <a:gd name="connsiteY1" fmla="*/ 0 h 1603513"/>
              <a:gd name="connsiteX2" fmla="*/ 755374 w 1484243"/>
              <a:gd name="connsiteY2" fmla="*/ 265043 h 1603513"/>
              <a:gd name="connsiteX3" fmla="*/ 1484243 w 1484243"/>
              <a:gd name="connsiteY3" fmla="*/ 1603513 h 1603513"/>
              <a:gd name="connsiteX4" fmla="*/ 1444487 w 1484243"/>
              <a:gd name="connsiteY4" fmla="*/ 1550504 h 1603513"/>
              <a:gd name="connsiteX5" fmla="*/ 0 w 1484243"/>
              <a:gd name="connsiteY5" fmla="*/ 1577008 h 1603513"/>
              <a:gd name="connsiteX6" fmla="*/ 0 w 1484243"/>
              <a:gd name="connsiteY6" fmla="*/ 0 h 160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4243" h="1603513">
                <a:moveTo>
                  <a:pt x="0" y="0"/>
                </a:moveTo>
                <a:lnTo>
                  <a:pt x="437321" y="0"/>
                </a:lnTo>
                <a:lnTo>
                  <a:pt x="755374" y="265043"/>
                </a:lnTo>
                <a:lnTo>
                  <a:pt x="1484243" y="1603513"/>
                </a:lnTo>
                <a:lnTo>
                  <a:pt x="1444487" y="1550504"/>
                </a:lnTo>
                <a:lnTo>
                  <a:pt x="0" y="15770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标注 41"/>
          <p:cNvSpPr/>
          <p:nvPr/>
        </p:nvSpPr>
        <p:spPr>
          <a:xfrm>
            <a:off x="9273280" y="867819"/>
            <a:ext cx="2080520" cy="1084838"/>
          </a:xfrm>
          <a:prstGeom prst="wedgeRectCallout">
            <a:avLst>
              <a:gd name="adj1" fmla="val -116588"/>
              <a:gd name="adj2" fmla="val 2559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可行解域</a:t>
            </a:r>
            <a:r>
              <a:rPr lang="en-US" altLang="zh-CN" sz="2400" dirty="0">
                <a:solidFill>
                  <a:schemeClr val="tx1"/>
                </a:solidFill>
              </a:rPr>
              <a:t>OABCD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26081" y="2957003"/>
            <a:ext cx="219322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A     B</a:t>
            </a: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            C</a:t>
            </a: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</a:t>
            </a:r>
          </a:p>
          <a:p>
            <a:r>
              <a:rPr lang="en-US" altLang="zh-CN" sz="2000" b="1" dirty="0">
                <a:solidFill>
                  <a:srgbClr val="C00000"/>
                </a:solidFill>
              </a:rPr>
              <a:t>   O                          D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76730" y="4634141"/>
            <a:ext cx="3364294" cy="1364701"/>
            <a:chOff x="5976730" y="4634141"/>
            <a:chExt cx="3364294" cy="1364701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976730" y="4634141"/>
              <a:ext cx="2321793" cy="906693"/>
            </a:xfrm>
            <a:prstGeom prst="line">
              <a:avLst/>
            </a:prstGeom>
            <a:ln w="412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7601445" y="5598732"/>
              <a:ext cx="1739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</a:rPr>
                <a:t>50X1+100x2=0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6591512" y="3103287"/>
            <a:ext cx="2268949" cy="930413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标注 51"/>
          <p:cNvSpPr/>
          <p:nvPr/>
        </p:nvSpPr>
        <p:spPr>
          <a:xfrm>
            <a:off x="3880253" y="2316741"/>
            <a:ext cx="1907483" cy="780613"/>
          </a:xfrm>
          <a:prstGeom prst="wedgeRoundRectCallout">
            <a:avLst>
              <a:gd name="adj1" fmla="val 137657"/>
              <a:gd name="adj2" fmla="val 96647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最优解</a:t>
            </a:r>
            <a:r>
              <a:rPr lang="en-US" altLang="zh-CN" sz="2400" dirty="0">
                <a:solidFill>
                  <a:schemeClr val="tx1"/>
                </a:solidFill>
              </a:rPr>
              <a:t>B</a:t>
            </a:r>
            <a:r>
              <a:rPr lang="zh-CN" altLang="en-US" sz="2400" dirty="0">
                <a:solidFill>
                  <a:schemeClr val="tx1"/>
                </a:solidFill>
              </a:rPr>
              <a:t>点（</a:t>
            </a:r>
            <a:r>
              <a:rPr lang="en-US" altLang="zh-CN" sz="2400" dirty="0">
                <a:solidFill>
                  <a:schemeClr val="tx1"/>
                </a:solidFill>
              </a:rPr>
              <a:t>50</a:t>
            </a:r>
            <a:r>
              <a:rPr lang="zh-CN" altLang="en-US" sz="2400" dirty="0">
                <a:solidFill>
                  <a:schemeClr val="tx1"/>
                </a:solidFill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</a:rPr>
              <a:t>250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594071" y="15068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图解法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88794" y="3782112"/>
            <a:ext cx="4459875" cy="147732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唯一最优解</a:t>
            </a:r>
            <a:r>
              <a:rPr lang="en-US" altLang="zh-CN" dirty="0"/>
              <a:t>:</a:t>
            </a:r>
            <a:r>
              <a:rPr lang="zh-CN" altLang="en-US" dirty="0"/>
              <a:t>可行域的某个顶点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无穷最优解</a:t>
            </a:r>
            <a:r>
              <a:rPr lang="en-US" altLang="zh-CN" dirty="0"/>
              <a:t>:</a:t>
            </a:r>
            <a:r>
              <a:rPr lang="zh-CN" altLang="en-US" dirty="0"/>
              <a:t>若目标函数与某个条件相同</a:t>
            </a:r>
            <a:endParaRPr lang="en-US" altLang="zh-CN" dirty="0"/>
          </a:p>
          <a:p>
            <a:r>
              <a:rPr lang="zh-CN" altLang="en-US" dirty="0"/>
              <a:t>例：目标函数为</a:t>
            </a:r>
            <a:r>
              <a:rPr lang="en-US" altLang="zh-CN" dirty="0"/>
              <a:t>max F=x1+x2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无界解：若只有一个约束条件</a:t>
            </a:r>
            <a:r>
              <a:rPr lang="en-US" altLang="zh-CN" dirty="0"/>
              <a:t>x2&lt;=250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无基本可行解：若约束条件互相矛盾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6046686" y="4254997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461989" y="3949315"/>
            <a:ext cx="2355353" cy="1002194"/>
          </a:xfrm>
          <a:prstGeom prst="line">
            <a:avLst/>
          </a:prstGeom>
          <a:ln w="412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A0C8B6D-C08F-85AD-6DCB-1EE78A379421}"/>
                  </a:ext>
                </a:extLst>
              </p14:cNvPr>
              <p14:cNvContentPartPr/>
              <p14:nvPr/>
            </p14:nvContentPartPr>
            <p14:xfrm>
              <a:off x="1643040" y="4309200"/>
              <a:ext cx="4581360" cy="22676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A0C8B6D-C08F-85AD-6DCB-1EE78A379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680" y="4299840"/>
                <a:ext cx="4600080" cy="22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44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1" grpId="0" animBg="1"/>
      <p:bldP spid="42" grpId="0" animBg="1"/>
      <p:bldP spid="43" grpId="0"/>
      <p:bldP spid="52" grpId="0" animBg="1"/>
      <p:bldP spid="53" grpId="0"/>
      <p:bldP spid="5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：若线性规划问题存在可行解，则该问题的可行域是凸集。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：线性规划问题的基本可行解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对应可行域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凸集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的顶点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spcBef>
                <a:spcPct val="50000"/>
              </a:spcBef>
              <a:buSzPct val="85000"/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定理</a:t>
            </a:r>
            <a:r>
              <a:rPr kumimoji="1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：若问题存在最优解，一定存在一个基本可行解是最优解。（或在某个顶点取得）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sp>
        <p:nvSpPr>
          <p:cNvPr id="4" name="云形标注 3"/>
          <p:cNvSpPr/>
          <p:nvPr/>
        </p:nvSpPr>
        <p:spPr>
          <a:xfrm>
            <a:off x="3159730" y="3593484"/>
            <a:ext cx="4987045" cy="2207629"/>
          </a:xfrm>
          <a:prstGeom prst="cloud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可以找到所有基本可行解，逐个比较，求出最优解？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76800"/>
                <a:ext cx="144448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BC5A920-DDB7-7699-C7EE-385B9518866D}"/>
                  </a:ext>
                </a:extLst>
              </p14:cNvPr>
              <p14:cNvContentPartPr/>
              <p14:nvPr/>
            </p14:nvContentPartPr>
            <p14:xfrm>
              <a:off x="2354760" y="726840"/>
              <a:ext cx="8593920" cy="4596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BC5A920-DDB7-7699-C7EE-385B951886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5400" y="717480"/>
                <a:ext cx="8612640" cy="46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0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应用举例：</a:t>
            </a:r>
            <a:endParaRPr lang="en-US" altLang="zh-CN" dirty="0"/>
          </a:p>
          <a:p>
            <a:r>
              <a:rPr lang="zh-CN" altLang="en-US" dirty="0"/>
              <a:t>某制药厂生产甲，乙两种药品，生产这两种药品要消耗某种原料，生产每吨药品所需原料量及所占设备时间见下表：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该厂每周所能得到的原料量为</a:t>
            </a:r>
            <a:r>
              <a:rPr lang="en-US" altLang="zh-CN" dirty="0"/>
              <a:t>160kg</a:t>
            </a:r>
            <a:r>
              <a:rPr lang="zh-CN" altLang="en-US" dirty="0"/>
              <a:t>，每周设备最多能开</a:t>
            </a:r>
            <a:r>
              <a:rPr lang="en-US" altLang="zh-CN" dirty="0"/>
              <a:t>15</a:t>
            </a:r>
            <a:r>
              <a:rPr lang="zh-CN" altLang="en-US" dirty="0"/>
              <a:t>个台班，且根据市场需求，甲种产品每周产量不应超过</a:t>
            </a:r>
            <a:r>
              <a:rPr lang="en-US" altLang="zh-CN" dirty="0"/>
              <a:t>4t</a:t>
            </a:r>
            <a:r>
              <a:rPr lang="zh-CN" altLang="en-US" dirty="0"/>
              <a:t>。已知该厂生产每吨甲，乙两种产品的利润分别为</a:t>
            </a:r>
            <a:r>
              <a:rPr lang="en-US" altLang="zh-CN" dirty="0"/>
              <a:t>5</a:t>
            </a:r>
            <a:r>
              <a:rPr lang="zh-CN" altLang="en-US" dirty="0"/>
              <a:t>万元和</a:t>
            </a:r>
            <a:r>
              <a:rPr lang="en-US" altLang="zh-CN" dirty="0"/>
              <a:t>2</a:t>
            </a:r>
            <a:r>
              <a:rPr lang="zh-CN" altLang="en-US" dirty="0"/>
              <a:t>万元。问该厂应如何安排两种产品的产量才能使每周获得的利润最大？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3537"/>
              </p:ext>
            </p:extLst>
          </p:nvPr>
        </p:nvGraphicFramePr>
        <p:xfrm>
          <a:off x="1855354" y="2303537"/>
          <a:ext cx="812800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000" dirty="0"/>
                        <a:t>                   消耗量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项目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每吨产品的消耗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000" dirty="0"/>
                        <a:t>每周资源总量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甲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乙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原料（</a:t>
                      </a:r>
                      <a:r>
                        <a:rPr lang="en-US" altLang="zh-CN" sz="2000" dirty="0"/>
                        <a:t>KG</a:t>
                      </a:r>
                      <a:r>
                        <a:rPr lang="zh-CN" altLang="en-US" sz="2000" dirty="0"/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30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20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160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设备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台班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3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设甲乙两种药品的周产量分别为</a:t>
            </a:r>
            <a:r>
              <a:rPr lang="en-US" altLang="zh-CN" dirty="0"/>
              <a:t>x1,x2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1882239"/>
                <a:ext cx="3430683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     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1+20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2≤160</m:t>
                      </m:r>
                    </m:oMath>
                  </m:oMathPara>
                </a14:m>
                <a:endParaRPr lang="en-US" altLang="zh-CN" sz="2400" b="0" dirty="0"/>
              </a:p>
              <a:p>
                <a:r>
                  <a:rPr lang="en-US" altLang="zh-CN" sz="2400" dirty="0"/>
                  <a:t>              5x1+x2&lt;=15</a:t>
                </a:r>
              </a:p>
              <a:p>
                <a:r>
                  <a:rPr lang="en-US" altLang="zh-CN" sz="2400" dirty="0"/>
                  <a:t>               x1&lt;=4</a:t>
                </a:r>
              </a:p>
              <a:p>
                <a:r>
                  <a:rPr lang="en-US" altLang="zh-CN" sz="2400" dirty="0"/>
                  <a:t>               x1,,x2&gt;=0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88" y="2583894"/>
                <a:ext cx="3519040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73" r="-1040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36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93234" y="2685906"/>
            <a:ext cx="5118352" cy="3052968"/>
            <a:chOff x="1293234" y="2685906"/>
            <a:chExt cx="5118352" cy="30529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62" y="2757922"/>
              <a:ext cx="5009524" cy="298095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93234" y="2685906"/>
              <a:ext cx="81612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max</a:t>
              </a:r>
              <a:endParaRPr lang="zh-CN" altLang="en-US" sz="2800" b="1" dirty="0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线性规划基本概念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线性规划问题就是在一组线性约束条件下，求解目标函数最优解的问题。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线性规划问题的标准形式：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82036" y="2936052"/>
            <a:ext cx="48013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目标函数求最大值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所有约束条件均由等式表示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每个约束条件右端常数常为非负值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所有决策变量为非负值</a:t>
            </a:r>
            <a:endParaRPr lang="en-US" altLang="zh-CN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2109355" y="3273136"/>
            <a:ext cx="7090250" cy="3381093"/>
            <a:chOff x="2109355" y="3273136"/>
            <a:chExt cx="7090250" cy="3381093"/>
          </a:xfrm>
        </p:grpSpPr>
        <p:sp>
          <p:nvSpPr>
            <p:cNvPr id="6" name="矩形 5"/>
            <p:cNvSpPr/>
            <p:nvPr/>
          </p:nvSpPr>
          <p:spPr>
            <a:xfrm>
              <a:off x="2109355" y="3273136"/>
              <a:ext cx="4302231" cy="18911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2224568">
              <a:off x="6482036" y="5415148"/>
              <a:ext cx="1011294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18227" y="5577011"/>
              <a:ext cx="178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</a:rPr>
                <a:t>Ax=b</a:t>
              </a:r>
            </a:p>
            <a:p>
              <a:r>
                <a:rPr lang="en-US" altLang="zh-CN" sz="2400" dirty="0">
                  <a:solidFill>
                    <a:schemeClr val="accent1"/>
                  </a:solidFill>
                </a:rPr>
                <a:t>A=(</a:t>
              </a:r>
              <a:r>
                <a:rPr lang="en-US" altLang="zh-CN" sz="2400" dirty="0" err="1">
                  <a:solidFill>
                    <a:schemeClr val="accent1"/>
                  </a:solidFill>
                </a:rPr>
                <a:t>a</a:t>
              </a:r>
              <a:r>
                <a:rPr lang="en-US" altLang="zh-CN" sz="2400" baseline="-25000" dirty="0" err="1">
                  <a:solidFill>
                    <a:schemeClr val="accent1"/>
                  </a:solidFill>
                </a:rPr>
                <a:t>ij</a:t>
              </a:r>
              <a:r>
                <a:rPr lang="en-US" altLang="zh-CN" sz="2400" dirty="0">
                  <a:solidFill>
                    <a:schemeClr val="accent1"/>
                  </a:solidFill>
                </a:rPr>
                <a:t>)</a:t>
              </a:r>
              <a:r>
                <a:rPr lang="en-US" altLang="zh-CN" sz="2400" baseline="-25000" dirty="0">
                  <a:solidFill>
                    <a:schemeClr val="accent1"/>
                  </a:solidFill>
                </a:rPr>
                <a:t>m*n</a:t>
              </a:r>
            </a:p>
            <a:p>
              <a:r>
                <a:rPr lang="en-US" altLang="zh-CN" sz="2400" baseline="-25000" dirty="0">
                  <a:solidFill>
                    <a:schemeClr val="accent1"/>
                  </a:solidFill>
                </a:rPr>
                <a:t>r(A)=m&lt;n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09203" y="2627158"/>
            <a:ext cx="6723414" cy="522595"/>
            <a:chOff x="2109355" y="3270393"/>
            <a:chExt cx="6723414" cy="522595"/>
          </a:xfrm>
        </p:grpSpPr>
        <p:sp>
          <p:nvSpPr>
            <p:cNvPr id="11" name="矩形 10"/>
            <p:cNvSpPr/>
            <p:nvPr/>
          </p:nvSpPr>
          <p:spPr>
            <a:xfrm>
              <a:off x="2109355" y="3273136"/>
              <a:ext cx="4302231" cy="5198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6409253" y="3295913"/>
              <a:ext cx="711960" cy="323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51391" y="3270393"/>
              <a:ext cx="17813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/>
                  </a:solidFill>
                </a:rPr>
                <a:t>Max z=cx</a:t>
              </a:r>
              <a:endParaRPr lang="zh-CN" altLang="en-US" sz="2400" baseline="-25000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60F54DE-6D23-A74A-C0C6-6A6D77C05CE4}"/>
                  </a:ext>
                </a:extLst>
              </p14:cNvPr>
              <p14:cNvContentPartPr/>
              <p14:nvPr/>
            </p14:nvContentPartPr>
            <p14:xfrm>
              <a:off x="4135680" y="1612080"/>
              <a:ext cx="7002360" cy="35776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60F54DE-6D23-A74A-C0C6-6A6D77C05C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6320" y="1602720"/>
                <a:ext cx="7021080" cy="35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56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改造方法</a:t>
            </a:r>
            <a:endParaRPr lang="en-US" altLang="zh-CN" dirty="0"/>
          </a:p>
          <a:p>
            <a:pPr lvl="1"/>
            <a:r>
              <a:rPr lang="zh-CN" altLang="en-US" dirty="0"/>
              <a:t>若目标函数求最小值改为求最大值：添加负号。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06" y="2713537"/>
            <a:ext cx="4580952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约束条件中，某些常数项</a:t>
            </a:r>
            <a:r>
              <a:rPr lang="en-US" altLang="zh-CN" dirty="0"/>
              <a:t>bi</a:t>
            </a:r>
            <a:r>
              <a:rPr lang="zh-CN" altLang="en-US" dirty="0"/>
              <a:t>为负数，则在约束条件两边乘以负号。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28" y="2081381"/>
            <a:ext cx="3657143" cy="2695238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0E8547E-FDDC-3536-A9FE-C58B9462C9AD}"/>
                  </a:ext>
                </a:extLst>
              </p14:cNvPr>
              <p14:cNvContentPartPr/>
              <p14:nvPr/>
            </p14:nvContentPartPr>
            <p14:xfrm>
              <a:off x="3378240" y="1141200"/>
              <a:ext cx="7381080" cy="261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0E8547E-FDDC-3536-A9FE-C58B9462C9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8880" y="1131840"/>
                <a:ext cx="739980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67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若约束条件不等式符号为</a:t>
            </a:r>
            <a:r>
              <a:rPr lang="en-US" altLang="zh-CN" dirty="0"/>
              <a:t>&lt;=</a:t>
            </a:r>
            <a:r>
              <a:rPr lang="zh-CN" altLang="en-US" dirty="0"/>
              <a:t>，则在不等式左边加上一个非负变量（松驰变量）</a:t>
            </a:r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066"/>
          <a:stretch/>
        </p:blipFill>
        <p:spPr>
          <a:xfrm>
            <a:off x="2677540" y="2321003"/>
            <a:ext cx="6361905" cy="2844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835B4AD-010F-4798-7CF0-CA11656A2EC1}"/>
                  </a:ext>
                </a:extLst>
              </p14:cNvPr>
              <p14:cNvContentPartPr/>
              <p14:nvPr/>
            </p14:nvContentPartPr>
            <p14:xfrm>
              <a:off x="1425240" y="1136160"/>
              <a:ext cx="9917640" cy="4712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835B4AD-010F-4798-7CF0-CA11656A2E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5880" y="1126800"/>
                <a:ext cx="9936360" cy="4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35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若约束条件不等式符号为</a:t>
            </a:r>
            <a:r>
              <a:rPr lang="en-US" altLang="zh-CN" dirty="0"/>
              <a:t>&gt;=</a:t>
            </a:r>
            <a:r>
              <a:rPr lang="zh-CN" altLang="en-US" dirty="0"/>
              <a:t>，则在不等式左边减去一个非负变量（剩余变量）</a:t>
            </a:r>
            <a:endParaRPr lang="en-US" altLang="zh-CN" dirty="0"/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线性规划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45" y="2387552"/>
            <a:ext cx="6057143" cy="2866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7FD921F-5621-3819-E530-07C0E8C4A7C6}"/>
                  </a:ext>
                </a:extLst>
              </p14:cNvPr>
              <p14:cNvContentPartPr/>
              <p14:nvPr/>
            </p14:nvContentPartPr>
            <p14:xfrm>
              <a:off x="1485000" y="659880"/>
              <a:ext cx="9703080" cy="9885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7FD921F-5621-3819-E530-07C0E8C4A7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640" y="650520"/>
                <a:ext cx="9721800" cy="10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885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23084</TotalTime>
  <Words>1198</Words>
  <Application>Microsoft Office PowerPoint</Application>
  <PresentationFormat>宽屏</PresentationFormat>
  <Paragraphs>230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Theme</vt:lpstr>
      <vt:lpstr>最优化技术 -线性规划与单纯形法</vt:lpstr>
      <vt:lpstr>线性规划与单纯形法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线性规划</vt:lpstr>
      <vt:lpstr>PowerPoint 演示文稿</vt:lpstr>
      <vt:lpstr>线性规划</vt:lpstr>
      <vt:lpstr>线性规划</vt:lpstr>
      <vt:lpstr>线性规划</vt:lpstr>
      <vt:lpstr>数学基础</vt:lpstr>
      <vt:lpstr>数学基础</vt:lpstr>
      <vt:lpstr>线性规划</vt:lpstr>
      <vt:lpstr>单纯形法</vt:lpstr>
      <vt:lpstr>线性规划</vt:lpstr>
      <vt:lpstr>线性规划</vt:lpstr>
      <vt:lpstr>线性规划</vt:lpstr>
      <vt:lpstr>线性规划</vt:lpstr>
      <vt:lpstr>线性规划</vt:lpstr>
      <vt:lpstr>线性规划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胡 哲诚</cp:lastModifiedBy>
  <cp:revision>296</cp:revision>
  <dcterms:created xsi:type="dcterms:W3CDTF">2019-12-25T10:26:10Z</dcterms:created>
  <dcterms:modified xsi:type="dcterms:W3CDTF">2022-05-25T17:55:30Z</dcterms:modified>
</cp:coreProperties>
</file>